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28" r:id="rId3"/>
  </p:sldMasterIdLst>
  <p:notesMasterIdLst>
    <p:notesMasterId r:id="rId17"/>
  </p:notesMasterIdLst>
  <p:handoutMasterIdLst>
    <p:handoutMasterId r:id="rId18"/>
  </p:handoutMasterIdLst>
  <p:sldIdLst>
    <p:sldId id="269" r:id="rId4"/>
    <p:sldId id="270" r:id="rId5"/>
    <p:sldId id="257" r:id="rId6"/>
    <p:sldId id="272" r:id="rId7"/>
    <p:sldId id="288" r:id="rId8"/>
    <p:sldId id="293" r:id="rId9"/>
    <p:sldId id="292" r:id="rId10"/>
    <p:sldId id="259" r:id="rId11"/>
    <p:sldId id="289" r:id="rId12"/>
    <p:sldId id="294" r:id="rId13"/>
    <p:sldId id="290" r:id="rId14"/>
    <p:sldId id="267" r:id="rId15"/>
    <p:sldId id="26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17" autoAdjust="0"/>
  </p:normalViewPr>
  <p:slideViewPr>
    <p:cSldViewPr>
      <p:cViewPr varScale="1">
        <p:scale>
          <a:sx n="92" d="100"/>
          <a:sy n="92" d="100"/>
        </p:scale>
        <p:origin x="215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340D978-ADEF-4ADE-84CC-98ADEA3DD407}" type="datetimeFigureOut">
              <a:rPr lang="cs-CZ" smtClean="0"/>
              <a:t>14.11.2017</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38786C2-5E61-410C-B59D-B69D50CE7986}" type="slidenum">
              <a:rPr lang="cs-CZ" smtClean="0"/>
              <a:t>‹#›</a:t>
            </a:fld>
            <a:endParaRPr lang="cs-CZ"/>
          </a:p>
        </p:txBody>
      </p:sp>
    </p:spTree>
    <p:extLst>
      <p:ext uri="{BB962C8B-B14F-4D97-AF65-F5344CB8AC3E}">
        <p14:creationId xmlns:p14="http://schemas.microsoft.com/office/powerpoint/2010/main" val="9553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663F5B-1A30-4F75-AF9B-595BFD5C3621}" type="datetimeFigureOut">
              <a:rPr lang="en-GB" smtClean="0"/>
              <a:t>14/11/2017</a:t>
            </a:fld>
            <a:endParaRPr lang="en-GB"/>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0D6A22-F324-4817-8D37-C7B72B3DF09E}" type="slidenum">
              <a:rPr lang="en-GB" smtClean="0"/>
              <a:t>‹#›</a:t>
            </a:fld>
            <a:endParaRPr lang="en-GB"/>
          </a:p>
        </p:txBody>
      </p:sp>
    </p:spTree>
    <p:extLst>
      <p:ext uri="{BB962C8B-B14F-4D97-AF65-F5344CB8AC3E}">
        <p14:creationId xmlns:p14="http://schemas.microsoft.com/office/powerpoint/2010/main" val="211877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up.com/catalogue/incoming/global/9780194780988?cc=gb&amp;selLanguage=en&amp;mode=hu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24AA49-C5C6-C649-82FA-42EB664AA02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7580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Online</a:t>
            </a:r>
            <a:r>
              <a:rPr lang="cs-CZ" baseline="0" dirty="0" smtClean="0"/>
              <a:t> testování nabízí automatické vyhodnocení, výsledek je k diposici ihned po dokončení testu. Vedle dosažené jazykové úrovně získáte s výsledkem ještě další informace, které pomáhají studenty zařadit do příslušných skupin či kurzu, lze je ale také využít pro rozdělení studentů v rámci tzv. mixed-ability classes. </a:t>
            </a:r>
          </a:p>
          <a:p>
            <a:endParaRPr lang="cs-CZ" baseline="0" dirty="0" smtClean="0"/>
          </a:p>
          <a:p>
            <a:r>
              <a:rPr lang="cs-CZ" baseline="0" dirty="0" smtClean="0"/>
              <a:t>Testy se přizpůsobují úrovni daného studenta, jednotlivé otázky vychází z předchozích odpovědí studenta, testování je proto kratší a zároveň spolehlivější. Náročnost otázek je vyrovnaná, student díky tomu získává pozitivní zkušenost z testování. To je důležité zvláště pro mladší studenty. </a:t>
            </a:r>
          </a:p>
          <a:p>
            <a:endParaRPr lang="cs-CZ" baseline="0" dirty="0" smtClean="0"/>
          </a:p>
          <a:p>
            <a:r>
              <a:rPr lang="cs-CZ" baseline="0" dirty="0" smtClean="0"/>
              <a:t>Testové otázky jsou vytvářeny skupinou expertů, jsou neustále ověřovány v praxi, do pilotování jsou zapojeny tisíce studentů po celém světě. </a:t>
            </a:r>
          </a:p>
          <a:p>
            <a:endParaRPr lang="cs-CZ" baseline="0" dirty="0" smtClean="0"/>
          </a:p>
          <a:p>
            <a:r>
              <a:rPr lang="cs-CZ" baseline="0" dirty="0" smtClean="0"/>
              <a:t>Díky online formátu mohou studenti vykonat test kdekoliv, kde je k dispozici přpojení na internet. Systém nevyžaduje instalaci ani údržbu. Jednoduchý administrátorský systém tzv. Learning Managament Systém umožňuje automaticky generovat přístupová hesla a rozesílat pozvánky na test studentům e-mailem nebo pomocí tištěných pozvánek. </a:t>
            </a:r>
          </a:p>
          <a:p>
            <a:endParaRPr lang="cs-CZ" baseline="0" dirty="0" smtClean="0"/>
          </a:p>
          <a:p>
            <a:r>
              <a:rPr lang="cs-CZ" baseline="0" dirty="0" smtClean="0"/>
              <a:t>Testové otázky na úrovni A0 byly speciálně vytvořeny za účelem získání více informací o studentech s velmi nízkou vstupní znalostí jazyka. </a:t>
            </a:r>
          </a:p>
          <a:p>
            <a:r>
              <a:rPr lang="cs-CZ" baseline="0" dirty="0" smtClean="0"/>
              <a:t>Jednoduchý administrátorsky systém umožňuje snadné zadávání testů, sledování progresu studentů, generování jejich výsledků, atd. </a:t>
            </a:r>
            <a:endParaRPr lang="en-GB" dirty="0" smtClean="0"/>
          </a:p>
          <a:p>
            <a:endParaRPr lang="en-GB" dirty="0"/>
          </a:p>
        </p:txBody>
      </p:sp>
      <p:sp>
        <p:nvSpPr>
          <p:cNvPr id="4" name="Slide Number Placeholder 3"/>
          <p:cNvSpPr>
            <a:spLocks noGrp="1"/>
          </p:cNvSpPr>
          <p:nvPr>
            <p:ph type="sldNum" sz="quarter" idx="10"/>
          </p:nvPr>
        </p:nvSpPr>
        <p:spPr/>
        <p:txBody>
          <a:bodyPr/>
          <a:lstStyle/>
          <a:p>
            <a:fld id="{7824AA49-C5C6-C649-82FA-42EB664AA029}" type="slidenum">
              <a:rPr lang="en-US" smtClean="0"/>
              <a:pPr/>
              <a:t>10</a:t>
            </a:fld>
            <a:endParaRPr lang="en-US"/>
          </a:p>
        </p:txBody>
      </p:sp>
    </p:spTree>
    <p:extLst>
      <p:ext uri="{BB962C8B-B14F-4D97-AF65-F5344CB8AC3E}">
        <p14:creationId xmlns:p14="http://schemas.microsoft.com/office/powerpoint/2010/main" val="344003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In-service, online professional development courses, suitable for teachers with an initial qualification and some teaching experience.</a:t>
            </a:r>
          </a:p>
          <a:p>
            <a:r>
              <a:rPr lang="en-US" sz="1200" b="0" i="0" kern="1200" dirty="0" smtClean="0">
                <a:solidFill>
                  <a:schemeClr val="tx1"/>
                </a:solidFill>
                <a:effectLst/>
                <a:latin typeface="+mn-lt"/>
                <a:ea typeface="+mn-ea"/>
                <a:cs typeface="+mn-cs"/>
              </a:rPr>
              <a:t>Developed by Oxford University Press.</a:t>
            </a:r>
          </a:p>
          <a:p>
            <a:r>
              <a:rPr lang="en-US" sz="1200" b="0" i="0" kern="1200" dirty="0" smtClean="0">
                <a:solidFill>
                  <a:schemeClr val="tx1"/>
                </a:solidFill>
                <a:effectLst/>
                <a:latin typeface="+mn-lt"/>
                <a:ea typeface="+mn-ea"/>
                <a:cs typeface="+mn-cs"/>
              </a:rPr>
              <a:t>Certificate of Completion from Oxford University Department for Continuing Education (OUDCE).</a:t>
            </a:r>
          </a:p>
          <a:p>
            <a:r>
              <a:rPr lang="en-US" sz="1200" b="0" i="0" kern="1200" dirty="0" smtClean="0">
                <a:solidFill>
                  <a:schemeClr val="tx1"/>
                </a:solidFill>
                <a:effectLst/>
                <a:latin typeface="+mn-lt"/>
                <a:ea typeface="+mn-ea"/>
                <a:cs typeface="+mn-cs"/>
              </a:rPr>
              <a:t>Typically providing 30 hours of core material spread over 8 sessions, with suggestions for further reading and interesting websites, videos, and blogs for each topic.</a:t>
            </a:r>
          </a:p>
          <a:p>
            <a:r>
              <a:rPr lang="en-US" sz="1200" b="0" i="0" kern="1200" dirty="0" smtClean="0">
                <a:solidFill>
                  <a:schemeClr val="tx1"/>
                </a:solidFill>
                <a:effectLst/>
                <a:latin typeface="+mn-lt"/>
                <a:ea typeface="+mn-ea"/>
                <a:cs typeface="+mn-cs"/>
              </a:rPr>
              <a:t>Access to content for 12 months from registration.</a:t>
            </a:r>
          </a:p>
          <a:p>
            <a:r>
              <a:rPr lang="en-US" sz="1200" b="0" i="0" kern="1200" dirty="0" smtClean="0">
                <a:solidFill>
                  <a:schemeClr val="tx1"/>
                </a:solidFill>
                <a:effectLst/>
                <a:latin typeface="+mn-lt"/>
                <a:ea typeface="+mn-ea"/>
                <a:cs typeface="+mn-cs"/>
              </a:rPr>
              <a:t>Designed for self-study or with the institutional moderator option for groups of teachers.</a:t>
            </a:r>
          </a:p>
          <a:p>
            <a:r>
              <a:rPr lang="en-US" sz="1200" b="0" i="0" kern="1200" dirty="0" smtClean="0">
                <a:solidFill>
                  <a:schemeClr val="tx1"/>
                </a:solidFill>
                <a:effectLst/>
                <a:latin typeface="+mn-lt"/>
                <a:ea typeface="+mn-ea"/>
                <a:cs typeface="+mn-cs"/>
              </a:rPr>
              <a:t>With input from leading experts in the field.</a:t>
            </a:r>
          </a:p>
          <a:p>
            <a:r>
              <a:rPr lang="en-US" sz="1200" b="0" i="0" kern="1200" dirty="0" smtClean="0">
                <a:solidFill>
                  <a:schemeClr val="tx1"/>
                </a:solidFill>
                <a:effectLst/>
                <a:latin typeface="+mn-lt"/>
                <a:ea typeface="+mn-ea"/>
                <a:cs typeface="+mn-cs"/>
              </a:rPr>
              <a:t>Access to chapters from authoritative publications in teacher training and applied linguistics.</a:t>
            </a:r>
          </a:p>
          <a:p>
            <a:r>
              <a:rPr lang="en-US" sz="1200" b="0" i="0" kern="1200" dirty="0" smtClean="0">
                <a:solidFill>
                  <a:schemeClr val="tx1"/>
                </a:solidFill>
                <a:effectLst/>
                <a:latin typeface="+mn-lt"/>
                <a:ea typeface="+mn-ea"/>
                <a:cs typeface="+mn-cs"/>
              </a:rPr>
              <a:t>Non-native speakers are recommended to have a minimum B2 level.</a:t>
            </a:r>
          </a:p>
          <a:p>
            <a:endParaRPr lang="cs-CZ" dirty="0"/>
          </a:p>
        </p:txBody>
      </p:sp>
      <p:sp>
        <p:nvSpPr>
          <p:cNvPr id="4" name="Zástupný symbol pro číslo snímku 3"/>
          <p:cNvSpPr>
            <a:spLocks noGrp="1"/>
          </p:cNvSpPr>
          <p:nvPr>
            <p:ph type="sldNum" sz="quarter" idx="10"/>
          </p:nvPr>
        </p:nvSpPr>
        <p:spPr/>
        <p:txBody>
          <a:bodyPr/>
          <a:lstStyle/>
          <a:p>
            <a:fld id="{730D6A22-F324-4817-8D37-C7B72B3DF09E}" type="slidenum">
              <a:rPr lang="en-GB" smtClean="0"/>
              <a:t>11</a:t>
            </a:fld>
            <a:endParaRPr lang="en-GB"/>
          </a:p>
        </p:txBody>
      </p:sp>
    </p:spTree>
    <p:extLst>
      <p:ext uri="{BB962C8B-B14F-4D97-AF65-F5344CB8AC3E}">
        <p14:creationId xmlns:p14="http://schemas.microsoft.com/office/powerpoint/2010/main" val="391972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Take a few minutes to look at </a:t>
            </a:r>
            <a:r>
              <a:rPr lang="en-GB" smtClean="0"/>
              <a:t>the aims </a:t>
            </a:r>
            <a:r>
              <a:rPr lang="en-GB" dirty="0" smtClean="0"/>
              <a:t>and answer any questions that arise. </a:t>
            </a:r>
            <a:endParaRPr lang="en-GB" dirty="0"/>
          </a:p>
        </p:txBody>
      </p:sp>
      <p:sp>
        <p:nvSpPr>
          <p:cNvPr id="4" name="Slide Number Placeholder 3"/>
          <p:cNvSpPr>
            <a:spLocks noGrp="1"/>
          </p:cNvSpPr>
          <p:nvPr>
            <p:ph type="sldNum" sz="quarter" idx="10"/>
          </p:nvPr>
        </p:nvSpPr>
        <p:spPr/>
        <p:txBody>
          <a:bodyPr/>
          <a:lstStyle/>
          <a:p>
            <a:fld id="{7824AA49-C5C6-C649-82FA-42EB664AA02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5588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30D6A22-F324-4817-8D37-C7B72B3DF09E}" type="slidenum">
              <a:rPr lang="en-GB" smtClean="0"/>
              <a:t>3</a:t>
            </a:fld>
            <a:endParaRPr lang="en-GB"/>
          </a:p>
        </p:txBody>
      </p:sp>
    </p:spTree>
    <p:extLst>
      <p:ext uri="{BB962C8B-B14F-4D97-AF65-F5344CB8AC3E}">
        <p14:creationId xmlns:p14="http://schemas.microsoft.com/office/powerpoint/2010/main" val="377383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CA" dirty="0" smtClean="0"/>
              <a:t>Quick reminder of what’s different about the apps:</a:t>
            </a:r>
          </a:p>
          <a:p>
            <a:pPr>
              <a:defRPr/>
            </a:pPr>
            <a:endParaRPr lang="en-CA" dirty="0"/>
          </a:p>
          <a:p>
            <a:pPr marL="171450" indent="-171450">
              <a:buFont typeface="Arial" pitchFamily="34" charset="0"/>
              <a:buChar char="•"/>
              <a:defRPr/>
            </a:pPr>
            <a:r>
              <a:rPr lang="en-CA" dirty="0" smtClean="0"/>
              <a:t>Colour illustrations – same function as in story.</a:t>
            </a:r>
          </a:p>
          <a:p>
            <a:pPr marL="171450" indent="-171450">
              <a:buFont typeface="Arial" pitchFamily="34" charset="0"/>
              <a:buChar char="•"/>
              <a:defRPr/>
            </a:pPr>
            <a:r>
              <a:rPr lang="en-CA" dirty="0" smtClean="0"/>
              <a:t>Picture Gallery – use on IWB and use to review story, </a:t>
            </a:r>
            <a:r>
              <a:rPr lang="en-CA" dirty="0" err="1" smtClean="0"/>
              <a:t>vocab</a:t>
            </a:r>
            <a:r>
              <a:rPr lang="en-CA" dirty="0" smtClean="0"/>
              <a:t>, grammar</a:t>
            </a:r>
          </a:p>
          <a:p>
            <a:pPr marL="171450" indent="-171450">
              <a:buFont typeface="Arial" pitchFamily="34" charset="0"/>
              <a:buChar char="•"/>
              <a:defRPr/>
            </a:pPr>
            <a:r>
              <a:rPr lang="en-CA" dirty="0" smtClean="0"/>
              <a:t>Synchronized audio – easier than CD, less of a barrier to </a:t>
            </a:r>
            <a:r>
              <a:rPr lang="en-CA" dirty="0" err="1" smtClean="0"/>
              <a:t>sts</a:t>
            </a:r>
            <a:r>
              <a:rPr lang="en-CA" dirty="0" smtClean="0"/>
              <a:t>, hear names pronounced, learn about intonation, rhythm, etc.</a:t>
            </a:r>
          </a:p>
          <a:p>
            <a:pPr marL="171450" indent="-171450">
              <a:buFont typeface="Arial" pitchFamily="34" charset="0"/>
              <a:buChar char="•"/>
              <a:defRPr/>
            </a:pPr>
            <a:r>
              <a:rPr lang="en-CA" dirty="0" smtClean="0"/>
              <a:t>Glossary and quiz – supporting language learning.</a:t>
            </a:r>
          </a:p>
          <a:p>
            <a:pPr marL="171450" indent="-171450">
              <a:buFont typeface="Arial" pitchFamily="34" charset="0"/>
              <a:buChar char="•"/>
              <a:defRPr/>
            </a:pPr>
            <a:endParaRPr lang="en-CA" dirty="0"/>
          </a:p>
          <a:p>
            <a:pPr marL="171450" indent="-171450">
              <a:buFont typeface="Arial" pitchFamily="34" charset="0"/>
              <a:buChar char="•"/>
              <a:defRPr/>
            </a:pPr>
            <a:endParaRPr lang="en-CA" dirty="0" smtClean="0"/>
          </a:p>
          <a:p>
            <a:pPr>
              <a:defRPr/>
            </a:pPr>
            <a:r>
              <a:rPr lang="en-CA" dirty="0" smtClean="0"/>
              <a:t>What will teachers like about them?</a:t>
            </a:r>
          </a:p>
          <a:p>
            <a:pPr>
              <a:defRPr/>
            </a:pPr>
            <a:endParaRPr lang="en-CA" dirty="0" smtClean="0"/>
          </a:p>
          <a:p>
            <a:pPr>
              <a:defRPr/>
            </a:pPr>
            <a:endParaRPr lang="en-CA" dirty="0" smtClean="0"/>
          </a:p>
          <a:p>
            <a:pPr>
              <a:defRPr/>
            </a:pPr>
            <a:endParaRPr lang="en-CA" dirty="0"/>
          </a:p>
          <a:p>
            <a:pPr>
              <a:defRPr/>
            </a:pPr>
            <a:endParaRPr lang="en-CA" dirty="0" smtClean="0"/>
          </a:p>
          <a:p>
            <a:pPr>
              <a:defRPr/>
            </a:pPr>
            <a:endParaRPr lang="en-CA" dirty="0"/>
          </a:p>
        </p:txBody>
      </p:sp>
      <p:sp>
        <p:nvSpPr>
          <p:cNvPr id="4" name="Slide Number Placeholder 3"/>
          <p:cNvSpPr>
            <a:spLocks noGrp="1"/>
          </p:cNvSpPr>
          <p:nvPr>
            <p:ph type="sldNum" sz="quarter" idx="5"/>
          </p:nvPr>
        </p:nvSpPr>
        <p:spPr/>
        <p:txBody>
          <a:bodyPr/>
          <a:lstStyle/>
          <a:p>
            <a:pPr>
              <a:defRPr/>
            </a:pPr>
            <a:fld id="{33EABF1F-D8C4-4DA0-9715-58BB9DAC3708}" type="slidenum">
              <a:rPr lang="en-US" smtClean="0"/>
              <a:pPr>
                <a:defRPr/>
              </a:pPr>
              <a:t>4</a:t>
            </a:fld>
            <a:endParaRPr lang="en-US"/>
          </a:p>
        </p:txBody>
      </p:sp>
    </p:spTree>
    <p:extLst>
      <p:ext uri="{BB962C8B-B14F-4D97-AF65-F5344CB8AC3E}">
        <p14:creationId xmlns:p14="http://schemas.microsoft.com/office/powerpoint/2010/main" val="103730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Find your reading level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Read 30 free chapters from </a:t>
            </a:r>
            <a:r>
              <a:rPr lang="en-US" sz="1200" b="0" i="1" kern="1200" dirty="0" smtClean="0">
                <a:solidFill>
                  <a:schemeClr val="tx1"/>
                </a:solidFill>
                <a:effectLst/>
                <a:latin typeface="+mn-lt"/>
                <a:ea typeface="+mn-ea"/>
                <a:cs typeface="+mn-cs"/>
              </a:rPr>
              <a:t>Oxford Bookworms</a:t>
            </a:r>
            <a:r>
              <a:rPr lang="en-US" sz="1200" b="0" i="0" kern="1200" dirty="0" smtClean="0">
                <a:solidFill>
                  <a:schemeClr val="tx1"/>
                </a:solidFill>
                <a:effectLst/>
                <a:latin typeface="+mn-lt"/>
                <a:ea typeface="+mn-ea"/>
                <a:cs typeface="+mn-cs"/>
              </a:rPr>
              <a:t> apps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Watch a video from Professor Richard Day on the benefits of reading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Buy </a:t>
            </a:r>
            <a:r>
              <a:rPr lang="en-US" sz="1200" b="0" i="1" kern="1200" dirty="0" smtClean="0">
                <a:solidFill>
                  <a:schemeClr val="tx1"/>
                </a:solidFill>
                <a:effectLst/>
                <a:latin typeface="+mn-lt"/>
                <a:ea typeface="+mn-ea"/>
                <a:cs typeface="+mn-cs"/>
              </a:rPr>
              <a:t>Oxford Bookworms</a:t>
            </a:r>
            <a:r>
              <a:rPr lang="en-US" sz="1200" b="0" i="0" kern="1200" dirty="0" smtClean="0">
                <a:solidFill>
                  <a:schemeClr val="tx1"/>
                </a:solidFill>
                <a:effectLst/>
                <a:latin typeface="+mn-lt"/>
                <a:ea typeface="+mn-ea"/>
                <a:cs typeface="+mn-cs"/>
              </a:rPr>
              <a:t> apps at a special price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Share what you are reading with friends through Twitter and Facebook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3"/>
              </a:rPr>
              <a:t>iPad</a:t>
            </a:r>
            <a:r>
              <a:rPr lang="en-US" sz="1200" b="0" i="0" kern="1200" dirty="0" smtClean="0">
                <a:solidFill>
                  <a:schemeClr val="tx1"/>
                </a:solidFill>
                <a:effectLst/>
                <a:latin typeface="+mn-lt"/>
                <a:ea typeface="+mn-ea"/>
                <a:cs typeface="+mn-cs"/>
              </a:rPr>
              <a:t> version also available </a:t>
            </a:r>
          </a:p>
          <a:p>
            <a:endParaRPr lang="cs-CZ" dirty="0"/>
          </a:p>
        </p:txBody>
      </p:sp>
      <p:sp>
        <p:nvSpPr>
          <p:cNvPr id="4" name="Zástupný symbol pro číslo snímku 3"/>
          <p:cNvSpPr>
            <a:spLocks noGrp="1"/>
          </p:cNvSpPr>
          <p:nvPr>
            <p:ph type="sldNum" sz="quarter" idx="10"/>
          </p:nvPr>
        </p:nvSpPr>
        <p:spPr/>
        <p:txBody>
          <a:bodyPr/>
          <a:lstStyle/>
          <a:p>
            <a:fld id="{730D6A22-F324-4817-8D37-C7B72B3DF09E}" type="slidenum">
              <a:rPr lang="en-GB" smtClean="0"/>
              <a:t>5</a:t>
            </a:fld>
            <a:endParaRPr lang="en-GB"/>
          </a:p>
        </p:txBody>
      </p:sp>
    </p:spTree>
    <p:extLst>
      <p:ext uri="{BB962C8B-B14F-4D97-AF65-F5344CB8AC3E}">
        <p14:creationId xmlns:p14="http://schemas.microsoft.com/office/powerpoint/2010/main" val="13718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100% same content as the print workbook with automatic grading</a:t>
            </a:r>
          </a:p>
          <a:p>
            <a:r>
              <a:rPr lang="en-US" sz="1200" b="0" i="0" kern="1200" dirty="0" smtClean="0">
                <a:solidFill>
                  <a:schemeClr val="tx1"/>
                </a:solidFill>
                <a:effectLst/>
                <a:latin typeface="+mn-lt"/>
                <a:ea typeface="+mn-ea"/>
                <a:cs typeface="+mn-cs"/>
              </a:rPr>
              <a:t>Clear structure, closely mirroring the Student's Book content</a:t>
            </a:r>
          </a:p>
          <a:p>
            <a:r>
              <a:rPr lang="en-US" sz="1200" b="0" i="0" kern="1200" dirty="0" smtClean="0">
                <a:solidFill>
                  <a:schemeClr val="tx1"/>
                </a:solidFill>
                <a:effectLst/>
                <a:latin typeface="+mn-lt"/>
                <a:ea typeface="+mn-ea"/>
                <a:cs typeface="+mn-cs"/>
              </a:rPr>
              <a:t>Integrated listening tasks in every unit, plus instant links to wordlists and the grammar reference from the Student Book, meaning everything is easily accessible and in one place</a:t>
            </a:r>
          </a:p>
          <a:p>
            <a:r>
              <a:rPr lang="en-US" sz="1200" b="1" i="0" kern="1200" dirty="0" smtClean="0">
                <a:solidFill>
                  <a:schemeClr val="tx1"/>
                </a:solidFill>
                <a:effectLst/>
                <a:latin typeface="+mn-lt"/>
                <a:ea typeface="+mn-ea"/>
                <a:cs typeface="+mn-cs"/>
              </a:rPr>
              <a:t>Speak and record</a:t>
            </a:r>
            <a:r>
              <a:rPr lang="en-US" sz="1200" b="0" i="0" kern="1200" dirty="0" smtClean="0">
                <a:solidFill>
                  <a:schemeClr val="tx1"/>
                </a:solidFill>
                <a:effectLst/>
                <a:latin typeface="+mn-lt"/>
                <a:ea typeface="+mn-ea"/>
                <a:cs typeface="+mn-cs"/>
              </a:rPr>
              <a:t> practice gives students more opportunities to practice this important skill away from the classroom</a:t>
            </a:r>
          </a:p>
          <a:p>
            <a:r>
              <a:rPr lang="en-US" sz="1200" b="0" i="0" kern="1200" dirty="0" smtClean="0">
                <a:solidFill>
                  <a:schemeClr val="tx1"/>
                </a:solidFill>
                <a:effectLst/>
                <a:latin typeface="+mn-lt"/>
                <a:ea typeface="+mn-ea"/>
                <a:cs typeface="+mn-cs"/>
              </a:rPr>
              <a:t>Lots of exam practice throughout the units and in the Get Ready for your Exam sections</a:t>
            </a:r>
          </a:p>
          <a:p>
            <a:r>
              <a:rPr lang="en-US" sz="1200" b="0" i="0" kern="1200" dirty="0" smtClean="0">
                <a:solidFill>
                  <a:schemeClr val="tx1"/>
                </a:solidFill>
                <a:effectLst/>
                <a:latin typeface="+mn-lt"/>
                <a:ea typeface="+mn-ea"/>
                <a:cs typeface="+mn-cs"/>
              </a:rPr>
              <a:t>Plenty of revision, reviews for each pair of units, and a self-check page (with instant answers) at the end of every unit</a:t>
            </a:r>
          </a:p>
          <a:p>
            <a:r>
              <a:rPr lang="en-US" sz="1200" b="0" i="0" kern="1200" dirty="0" smtClean="0">
                <a:solidFill>
                  <a:schemeClr val="tx1"/>
                </a:solidFill>
                <a:effectLst/>
                <a:latin typeface="+mn-lt"/>
                <a:ea typeface="+mn-ea"/>
                <a:cs typeface="+mn-cs"/>
              </a:rPr>
              <a:t>Automatic marking and instant feedback help students learn from their mistakes and saves you time</a:t>
            </a:r>
          </a:p>
          <a:p>
            <a:r>
              <a:rPr lang="en-US" sz="1200" b="0" i="0" kern="1200" dirty="0" smtClean="0">
                <a:solidFill>
                  <a:schemeClr val="tx1"/>
                </a:solidFill>
                <a:effectLst/>
                <a:latin typeface="+mn-lt"/>
                <a:ea typeface="+mn-ea"/>
                <a:cs typeface="+mn-cs"/>
              </a:rPr>
              <a:t>Use optional online tools such as the Discussions feature to give students more opportunities to </a:t>
            </a:r>
            <a:r>
              <a:rPr lang="en-US" sz="1200" b="0" i="0" kern="1200" dirty="0" err="1" smtClean="0">
                <a:solidFill>
                  <a:schemeClr val="tx1"/>
                </a:solidFill>
                <a:effectLst/>
                <a:latin typeface="+mn-lt"/>
                <a:ea typeface="+mn-ea"/>
                <a:cs typeface="+mn-cs"/>
              </a:rPr>
              <a:t>practise</a:t>
            </a:r>
            <a:r>
              <a:rPr lang="en-US" sz="1200" b="0" i="0" kern="1200" dirty="0" smtClean="0">
                <a:solidFill>
                  <a:schemeClr val="tx1"/>
                </a:solidFill>
                <a:effectLst/>
                <a:latin typeface="+mn-lt"/>
                <a:ea typeface="+mn-ea"/>
                <a:cs typeface="+mn-cs"/>
              </a:rPr>
              <a:t> informal and topical language</a:t>
            </a:r>
          </a:p>
          <a:p>
            <a:endParaRPr lang="en-GB" dirty="0"/>
          </a:p>
        </p:txBody>
      </p:sp>
      <p:sp>
        <p:nvSpPr>
          <p:cNvPr id="4" name="Slide Number Placeholder 3"/>
          <p:cNvSpPr>
            <a:spLocks noGrp="1"/>
          </p:cNvSpPr>
          <p:nvPr>
            <p:ph type="sldNum" sz="quarter" idx="10"/>
          </p:nvPr>
        </p:nvSpPr>
        <p:spPr/>
        <p:txBody>
          <a:bodyPr/>
          <a:lstStyle/>
          <a:p>
            <a:fld id="{7824AA49-C5C6-C649-82FA-42EB664AA029}" type="slidenum">
              <a:rPr lang="en-US" smtClean="0"/>
              <a:pPr/>
              <a:t>6</a:t>
            </a:fld>
            <a:endParaRPr lang="en-US"/>
          </a:p>
        </p:txBody>
      </p:sp>
    </p:spTree>
    <p:extLst>
      <p:ext uri="{BB962C8B-B14F-4D97-AF65-F5344CB8AC3E}">
        <p14:creationId xmlns:p14="http://schemas.microsoft.com/office/powerpoint/2010/main" val="426277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Online Practice material further extends the exercises found in the Workbook and also includes interactive exercises, video clips, automatic marketing and additional practice of key vocabulary and grammar.</a:t>
            </a:r>
            <a:endParaRPr lang="cs-CZ" dirty="0" smtClean="0"/>
          </a:p>
          <a:p>
            <a:r>
              <a:rPr lang="en-US" sz="1200" b="0" i="0" kern="1200" dirty="0" smtClean="0">
                <a:solidFill>
                  <a:schemeClr val="tx1"/>
                </a:solidFill>
                <a:effectLst/>
                <a:latin typeface="+mn-lt"/>
                <a:ea typeface="+mn-ea"/>
                <a:cs typeface="+mn-cs"/>
              </a:rPr>
              <a:t>The inclusion of Online Practice with the Workbook allows students to access additional homework activities that are automatically marked and can be easily tracked online so you spend less time marking. Integrated video and audio, unlimited practice on activities and the ability to check the correct answers will enhance your students' independent learning.</a:t>
            </a:r>
            <a:endParaRPr lang="en-GB" dirty="0"/>
          </a:p>
        </p:txBody>
      </p:sp>
      <p:sp>
        <p:nvSpPr>
          <p:cNvPr id="4" name="Slide Number Placeholder 3"/>
          <p:cNvSpPr>
            <a:spLocks noGrp="1"/>
          </p:cNvSpPr>
          <p:nvPr>
            <p:ph type="sldNum" sz="quarter" idx="10"/>
          </p:nvPr>
        </p:nvSpPr>
        <p:spPr/>
        <p:txBody>
          <a:bodyPr/>
          <a:lstStyle/>
          <a:p>
            <a:fld id="{7824AA49-C5C6-C649-82FA-42EB664AA02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0685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ln/>
        </p:spPr>
      </p:sp>
      <p:sp>
        <p:nvSpPr>
          <p:cNvPr id="706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b="0" i="0" kern="1200" dirty="0" smtClean="0">
                <a:solidFill>
                  <a:schemeClr val="tx1"/>
                </a:solidFill>
                <a:effectLst/>
                <a:latin typeface="+mn-lt"/>
                <a:ea typeface="+mn-ea"/>
                <a:cs typeface="+mn-cs"/>
              </a:rPr>
              <a:t>Same </a:t>
            </a:r>
            <a:r>
              <a:rPr lang="cs-CZ" sz="1200" b="0" i="0" kern="1200" dirty="0" err="1" smtClean="0">
                <a:solidFill>
                  <a:schemeClr val="tx1"/>
                </a:solidFill>
                <a:effectLst/>
                <a:latin typeface="+mn-lt"/>
                <a:ea typeface="+mn-ea"/>
                <a:cs typeface="+mn-cs"/>
              </a:rPr>
              <a:t>content</a:t>
            </a:r>
            <a:r>
              <a:rPr lang="cs-CZ" sz="1200" b="0" i="0" kern="1200" dirty="0" smtClean="0">
                <a:solidFill>
                  <a:schemeClr val="tx1"/>
                </a:solidFill>
                <a:effectLst/>
                <a:latin typeface="+mn-lt"/>
                <a:ea typeface="+mn-ea"/>
                <a:cs typeface="+mn-cs"/>
              </a:rPr>
              <a:t> as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print</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books</a:t>
            </a:r>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Students use either a tablet or computer and their work syncs between devices</a:t>
            </a:r>
          </a:p>
          <a:p>
            <a:r>
              <a:rPr lang="en-US" sz="1200" b="1" i="0" kern="1200" dirty="0" smtClean="0">
                <a:solidFill>
                  <a:schemeClr val="tx1"/>
                </a:solidFill>
                <a:effectLst/>
                <a:latin typeface="+mn-lt"/>
                <a:ea typeface="+mn-ea"/>
                <a:cs typeface="+mn-cs"/>
              </a:rPr>
              <a:t>e-Books are safely stored in the Cloud so students can download their books again if they lose or change their tablet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Quick and easy for students to find their way around the books</a:t>
            </a:r>
          </a:p>
          <a:p>
            <a:r>
              <a:rPr lang="en-US" sz="1200" b="0" i="0" kern="1200" dirty="0" smtClean="0">
                <a:solidFill>
                  <a:schemeClr val="tx1"/>
                </a:solidFill>
                <a:effectLst/>
                <a:latin typeface="+mn-lt"/>
                <a:ea typeface="+mn-ea"/>
                <a:cs typeface="+mn-cs"/>
              </a:rPr>
              <a:t>Video plays straight from the page; students complete activities or take notes at the same time</a:t>
            </a:r>
          </a:p>
          <a:p>
            <a:r>
              <a:rPr lang="en-US" sz="1200" b="0" i="0" kern="1200" dirty="0" smtClean="0">
                <a:solidFill>
                  <a:schemeClr val="tx1"/>
                </a:solidFill>
                <a:effectLst/>
                <a:latin typeface="+mn-lt"/>
                <a:ea typeface="+mn-ea"/>
                <a:cs typeface="+mn-cs"/>
              </a:rPr>
              <a:t>Students can slow down audio to hear each word clearly and improve comprehension. Then speed up again for authentic listening practice</a:t>
            </a:r>
          </a:p>
          <a:p>
            <a:r>
              <a:rPr lang="en-US" sz="1200" b="0" i="0" kern="1200" dirty="0" smtClean="0">
                <a:solidFill>
                  <a:schemeClr val="tx1"/>
                </a:solidFill>
                <a:effectLst/>
                <a:latin typeface="+mn-lt"/>
                <a:ea typeface="+mn-ea"/>
                <a:cs typeface="+mn-cs"/>
              </a:rPr>
              <a:t>The record and compare audio toolbar lets students check their pronunciation, and to </a:t>
            </a:r>
            <a:r>
              <a:rPr lang="en-US" sz="1200" b="0" i="0" kern="1200" dirty="0" err="1" smtClean="0">
                <a:solidFill>
                  <a:schemeClr val="tx1"/>
                </a:solidFill>
                <a:effectLst/>
                <a:latin typeface="+mn-lt"/>
                <a:ea typeface="+mn-ea"/>
                <a:cs typeface="+mn-cs"/>
              </a:rPr>
              <a:t>practise</a:t>
            </a:r>
            <a:r>
              <a:rPr lang="en-US" sz="1200" b="0" i="0" kern="1200" dirty="0" smtClean="0">
                <a:solidFill>
                  <a:schemeClr val="tx1"/>
                </a:solidFill>
                <a:effectLst/>
                <a:latin typeface="+mn-lt"/>
                <a:ea typeface="+mn-ea"/>
                <a:cs typeface="+mn-cs"/>
              </a:rPr>
              <a:t> speaking they can record audio notes and listen back</a:t>
            </a:r>
          </a:p>
          <a:p>
            <a:r>
              <a:rPr lang="en-US" sz="1200" b="0" i="0" kern="1200" dirty="0" smtClean="0">
                <a:solidFill>
                  <a:schemeClr val="tx1"/>
                </a:solidFill>
                <a:effectLst/>
                <a:latin typeface="+mn-lt"/>
                <a:ea typeface="+mn-ea"/>
                <a:cs typeface="+mn-cs"/>
              </a:rPr>
              <a:t>Students draw on the page, highlight words, write sticky notes and record audio notes to save anywhere on the page</a:t>
            </a:r>
          </a:p>
          <a:p>
            <a:r>
              <a:rPr lang="en-US" sz="1200" b="0" i="0" kern="1200" dirty="0" smtClean="0">
                <a:solidFill>
                  <a:schemeClr val="tx1"/>
                </a:solidFill>
                <a:effectLst/>
                <a:latin typeface="+mn-lt"/>
                <a:ea typeface="+mn-ea"/>
                <a:cs typeface="+mn-cs"/>
              </a:rPr>
              <a:t>Automatic marking lets students check their progress and learn from their mistakes</a:t>
            </a:r>
          </a:p>
          <a:p>
            <a:r>
              <a:rPr lang="en-US" sz="1200" b="0" i="0" kern="1200" dirty="0" smtClean="0">
                <a:solidFill>
                  <a:schemeClr val="tx1"/>
                </a:solidFill>
                <a:effectLst/>
                <a:latin typeface="+mn-lt"/>
                <a:ea typeface="+mn-ea"/>
                <a:cs typeface="+mn-cs"/>
              </a:rPr>
              <a:t>Email homework to the teacher</a:t>
            </a:r>
          </a:p>
          <a:p>
            <a:endParaRPr lang="cs-CZ" dirty="0" smtClean="0">
              <a:ea typeface="ヒラギノ角ゴ Pro W3"/>
            </a:endParaRPr>
          </a:p>
        </p:txBody>
      </p:sp>
      <p:sp>
        <p:nvSpPr>
          <p:cNvPr id="4" name="Zástupný symbol pro číslo snímku 3"/>
          <p:cNvSpPr>
            <a:spLocks noGrp="1"/>
          </p:cNvSpPr>
          <p:nvPr>
            <p:ph type="sldNum" sz="quarter" idx="5"/>
          </p:nvPr>
        </p:nvSpPr>
        <p:spPr/>
        <p:txBody>
          <a:bodyPr/>
          <a:lstStyle/>
          <a:p>
            <a:pPr>
              <a:defRPr/>
            </a:pPr>
            <a:fld id="{C3C822A2-E921-4855-9977-41FD7CB6093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88176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OUP Argo" panose="020B0000000000000000" pitchFamily="34" charset="0"/>
              </a:rPr>
              <a:t>Next generation of Oxford’s whiteboard technology for English Language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OUP Argo" panose="020B0000000000000000" pitchFamily="34" charset="0"/>
              </a:rPr>
              <a:t>Interactive digital display for the classroom:</a:t>
            </a:r>
            <a:r>
              <a:rPr lang="cs-CZ" sz="1200" baseline="0" dirty="0" smtClean="0">
                <a:latin typeface="OUP Argo" panose="020B0000000000000000" pitchFamily="34" charset="0"/>
              </a:rPr>
              <a:t> </a:t>
            </a:r>
            <a:r>
              <a:rPr lang="en-US" sz="1200" dirty="0" smtClean="0">
                <a:latin typeface="OUP Argo" panose="020B0000000000000000" pitchFamily="34" charset="0"/>
              </a:rPr>
              <a:t>activities, video, pictures and games</a:t>
            </a:r>
            <a:endParaRPr lang="cs-CZ" sz="1200" dirty="0" smtClean="0">
              <a:latin typeface="OUP Argo" panose="020B0000000000000000"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OUP Argo" panose="020B0000000000000000" pitchFamily="34" charset="0"/>
              </a:rPr>
              <a:t>Uses reliable classroom technology, and you can try it for free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OUP Argo" panose="020B0000000000000000" pitchFamily="34" charset="0"/>
              </a:rPr>
              <a:t>PC or Mac | Tablet | Whiteboard | Projector | Online Offline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OUP Argo" panose="020B0000000000000000" pitchFamily="34" charset="0"/>
            </a:endParaRPr>
          </a:p>
          <a:p>
            <a:endParaRPr lang="cs-CZ" dirty="0"/>
          </a:p>
        </p:txBody>
      </p:sp>
      <p:sp>
        <p:nvSpPr>
          <p:cNvPr id="4" name="Zástupný symbol pro číslo snímku 3"/>
          <p:cNvSpPr>
            <a:spLocks noGrp="1"/>
          </p:cNvSpPr>
          <p:nvPr>
            <p:ph type="sldNum" sz="quarter" idx="10"/>
          </p:nvPr>
        </p:nvSpPr>
        <p:spPr/>
        <p:txBody>
          <a:bodyPr/>
          <a:lstStyle/>
          <a:p>
            <a:fld id="{730D6A22-F324-4817-8D37-C7B72B3DF09E}" type="slidenum">
              <a:rPr lang="en-GB" smtClean="0"/>
              <a:t>9</a:t>
            </a:fld>
            <a:endParaRPr lang="en-GB"/>
          </a:p>
        </p:txBody>
      </p:sp>
    </p:spTree>
    <p:extLst>
      <p:ext uri="{BB962C8B-B14F-4D97-AF65-F5344CB8AC3E}">
        <p14:creationId xmlns:p14="http://schemas.microsoft.com/office/powerpoint/2010/main" val="1733128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15" name="Picture 14" descr="8010_Powerpoint_Home.jpg"/>
          <p:cNvPicPr>
            <a:picLocks noChangeAspect="1"/>
          </p:cNvPicPr>
          <p:nvPr userDrawn="1"/>
        </p:nvPicPr>
        <p:blipFill>
          <a:blip r:embed="rId2"/>
          <a:srcRect l="32408" t="50527" r="17248"/>
          <a:stretch>
            <a:fillRect/>
          </a:stretch>
        </p:blipFill>
        <p:spPr>
          <a:xfrm>
            <a:off x="2808084" y="2256705"/>
            <a:ext cx="6335916" cy="4601296"/>
          </a:xfrm>
          <a:prstGeom prst="rect">
            <a:avLst/>
          </a:prstGeom>
          <a:ln>
            <a:noFill/>
          </a:ln>
        </p:spPr>
      </p:pic>
      <p:sp>
        <p:nvSpPr>
          <p:cNvPr id="2" name="Title 1"/>
          <p:cNvSpPr>
            <a:spLocks noGrp="1"/>
          </p:cNvSpPr>
          <p:nvPr>
            <p:ph type="title" hasCustomPrompt="1"/>
          </p:nvPr>
        </p:nvSpPr>
        <p:spPr>
          <a:xfrm>
            <a:off x="288000" y="2149552"/>
            <a:ext cx="8571838" cy="443030"/>
          </a:xfrm>
        </p:spPr>
        <p:txBody>
          <a:bodyPr tIns="0" anchor="t" anchorCtr="0"/>
          <a:lstStyle/>
          <a:p>
            <a:r>
              <a:rPr lang="en-GB" dirty="0" smtClean="0"/>
              <a:t>Click to add title (Formal cover)</a:t>
            </a:r>
            <a:endParaRPr lang="en-US" dirty="0"/>
          </a:p>
        </p:txBody>
      </p:sp>
      <p:sp>
        <p:nvSpPr>
          <p:cNvPr id="6" name="Text Placeholder 5"/>
          <p:cNvSpPr>
            <a:spLocks noGrp="1"/>
          </p:cNvSpPr>
          <p:nvPr>
            <p:ph type="body" sz="quarter" idx="12" hasCustomPrompt="1"/>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287338" y="3358256"/>
            <a:ext cx="8572500" cy="336516"/>
          </a:xfrm>
        </p:spPr>
        <p:txBody>
          <a:bodyPr tIns="0">
            <a:normAutofit/>
          </a:bodyPr>
          <a:lstStyle>
            <a:lvl1pPr marL="0" indent="0">
              <a:spcBef>
                <a:spcPts val="0"/>
              </a:spcBef>
              <a:buFontTx/>
              <a:buNone/>
              <a:defRPr sz="1800">
                <a:solidFill>
                  <a:srgbClr val="000000"/>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293688" y="3628840"/>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
        <p:nvSpPr>
          <p:cNvPr id="3" name="Footer Placeholder 2"/>
          <p:cNvSpPr>
            <a:spLocks noGrp="1"/>
          </p:cNvSpPr>
          <p:nvPr>
            <p:ph type="ftr" sz="quarter" idx="15"/>
          </p:nvPr>
        </p:nvSpPr>
        <p:spPr/>
        <p:txBody>
          <a:bodyPr/>
          <a:lstStyle/>
          <a:p>
            <a:r>
              <a:rPr lang="en-US" smtClean="0"/>
              <a:t>Presentation name </a:t>
            </a:r>
            <a:r>
              <a:rPr lang="en-US" b="0" smtClean="0">
                <a:solidFill>
                  <a:srgbClr val="747679"/>
                </a:solidFill>
              </a:rPr>
              <a:t>Presenter Name and Date</a:t>
            </a:r>
            <a:endParaRPr lang="en-US" b="0" dirty="0">
              <a:solidFill>
                <a:srgbClr val="747679"/>
              </a:solidFill>
            </a:endParaRPr>
          </a:p>
        </p:txBody>
      </p:sp>
      <p:sp>
        <p:nvSpPr>
          <p:cNvPr id="4" name="Slide Number Placeholder 3"/>
          <p:cNvSpPr>
            <a:spLocks noGrp="1"/>
          </p:cNvSpPr>
          <p:nvPr>
            <p:ph type="sldNum" sz="quarter" idx="16"/>
          </p:nvPr>
        </p:nvSpPr>
        <p:spPr/>
        <p:txBody>
          <a:bodyPr/>
          <a:lstStyle/>
          <a:p>
            <a:fld id="{01220978-8253-124C-B391-04AC4DA943D1}" type="slidenum">
              <a:rPr lang="en-US" smtClean="0">
                <a:solidFill>
                  <a:srgbClr val="002147">
                    <a:tint val="75000"/>
                  </a:srgbClr>
                </a:solidFill>
              </a:rPr>
              <a:pPr/>
              <a:t>‹#›</a:t>
            </a:fld>
            <a:endParaRPr lang="en-US" dirty="0">
              <a:solidFill>
                <a:srgbClr val="002147">
                  <a:tint val="75000"/>
                </a:srgbClr>
              </a:solidFill>
            </a:endParaRPr>
          </a:p>
        </p:txBody>
      </p:sp>
    </p:spTree>
    <p:extLst>
      <p:ext uri="{BB962C8B-B14F-4D97-AF65-F5344CB8AC3E}">
        <p14:creationId xmlns:p14="http://schemas.microsoft.com/office/powerpoint/2010/main" val="127790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l Cover 9">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3056840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2113" y="1658938"/>
            <a:ext cx="410845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58938"/>
            <a:ext cx="411003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659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mal Cover 10">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951214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l Cover 1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341381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l Cover 1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221578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l Cover 1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199409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l Cover 1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343496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Agenda 1">
    <p:bg>
      <p:bgPr>
        <a:solidFill>
          <a:srgbClr val="74767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581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Agenda 2">
    <p:bg>
      <p:bgPr>
        <a:solidFill>
          <a:srgbClr val="0082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36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Agenda 3">
    <p:bg>
      <p:bgPr>
        <a:solidFill>
          <a:srgbClr val="9C13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673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Agenda 4">
    <p:bg>
      <p:bgPr>
        <a:solidFill>
          <a:srgbClr val="5D4B0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47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40722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Agenda 5">
    <p:bg>
      <p:bgPr>
        <a:solidFill>
          <a:srgbClr val="898A1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8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Agenda 6">
    <p:bg>
      <p:bgPr>
        <a:solidFill>
          <a:srgbClr val="4B32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425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Agenda 7">
    <p:bg>
      <p:bgPr>
        <a:solidFill>
          <a:srgbClr val="BD782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2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Agenda 8">
    <p:bg>
      <p:bgPr>
        <a:solidFill>
          <a:srgbClr val="E7B5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chemeClr val="bg1"/>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97421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Agenda 9">
    <p:bg>
      <p:bgPr>
        <a:solidFill>
          <a:srgbClr val="4A19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21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Agenda 10">
    <p:bg>
      <p:bgPr>
        <a:solidFill>
          <a:srgbClr val="E8D3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23438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Agenda 11">
    <p:bg>
      <p:bgPr>
        <a:solidFill>
          <a:srgbClr val="DC91A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13057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Agenda 12">
    <p:bg>
      <p:bgPr>
        <a:solidFill>
          <a:srgbClr val="717EB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249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Agenda 13">
    <p:bg>
      <p:bgPr>
        <a:solidFill>
          <a:srgbClr val="E7E7E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56839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add page title</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Professional Development</a:t>
            </a:r>
            <a:endParaRPr lang="en-US" b="0" dirty="0">
              <a:solidFill>
                <a:srgbClr val="747679"/>
              </a:solidFill>
            </a:endParaRPr>
          </a:p>
        </p:txBody>
      </p:sp>
      <p:sp>
        <p:nvSpPr>
          <p:cNvPr id="6" name="Slide Number Placeholder 5"/>
          <p:cNvSpPr>
            <a:spLocks noGrp="1"/>
          </p:cNvSpPr>
          <p:nvPr>
            <p:ph type="sldNum" sz="quarter" idx="12"/>
          </p:nvPr>
        </p:nvSpPr>
        <p:spPr/>
        <p:txBody>
          <a:bodyPr/>
          <a:lstStyle/>
          <a:p>
            <a:fld id="{01220978-8253-124C-B391-04AC4DA943D1}" type="slidenum">
              <a:rPr lang="en-US" smtClean="0">
                <a:solidFill>
                  <a:srgbClr val="002147">
                    <a:tint val="75000"/>
                  </a:srgbClr>
                </a:solidFill>
              </a:rPr>
              <a:pPr/>
              <a:t>‹#›</a:t>
            </a:fld>
            <a:endParaRPr lang="en-US">
              <a:solidFill>
                <a:srgbClr val="002147">
                  <a:tint val="75000"/>
                </a:srgbClr>
              </a:solidFill>
            </a:endParaRPr>
          </a:p>
        </p:txBody>
      </p:sp>
      <p:sp>
        <p:nvSpPr>
          <p:cNvPr id="7" name="Text Placeholder 7"/>
          <p:cNvSpPr>
            <a:spLocks noGrp="1"/>
          </p:cNvSpPr>
          <p:nvPr>
            <p:ph type="body" sz="quarter" idx="13" hasCustomPrompt="1"/>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GB" dirty="0" smtClean="0"/>
              <a:t>Click to add sub title</a:t>
            </a:r>
          </a:p>
        </p:txBody>
      </p:sp>
      <p:sp>
        <p:nvSpPr>
          <p:cNvPr id="9" name="Text Placeholder 8"/>
          <p:cNvSpPr>
            <a:spLocks noGrp="1"/>
          </p:cNvSpPr>
          <p:nvPr>
            <p:ph type="body" sz="quarter" idx="14" hasCustomPrompt="1"/>
          </p:nvPr>
        </p:nvSpPr>
        <p:spPr>
          <a:xfrm>
            <a:off x="293688" y="2110852"/>
            <a:ext cx="8566150" cy="4267723"/>
          </a:xfrm>
          <a:noFill/>
          <a:ln>
            <a:noFill/>
          </a:ln>
        </p:spPr>
        <p:txBody>
          <a:bodyPr/>
          <a:lstStyle/>
          <a:p>
            <a:pPr lvl="0"/>
            <a:r>
              <a:rPr lang="en-GB" dirty="0" smtClean="0"/>
              <a:t>Click to add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4780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411766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AB81082F-6BD8-4246-8DB9-80993BE2244E}" type="datetime1">
              <a:rPr lang="en-GB">
                <a:solidFill>
                  <a:srgbClr val="002147"/>
                </a:solidFill>
              </a:rPr>
              <a:pPr defTabSz="457200"/>
              <a:t>14/11/2017</a:t>
            </a:fld>
            <a:endParaRPr lang="en-US">
              <a:solidFill>
                <a:srgbClr val="002147"/>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42912-9282-704D-8237-F0396ACD6986}" type="slidenum">
              <a:rPr lang="en-US" smtClean="0">
                <a:solidFill>
                  <a:srgbClr val="002147">
                    <a:tint val="75000"/>
                  </a:srgbClr>
                </a:solidFill>
              </a:rPr>
              <a:pPr/>
              <a:t>‹#›</a:t>
            </a:fld>
            <a:endParaRPr lang="en-US">
              <a:solidFill>
                <a:srgbClr val="002147">
                  <a:tint val="75000"/>
                </a:srgbClr>
              </a:solidFill>
            </a:endParaRPr>
          </a:p>
        </p:txBody>
      </p:sp>
    </p:spTree>
    <p:extLst>
      <p:ext uri="{BB962C8B-B14F-4D97-AF65-F5344CB8AC3E}">
        <p14:creationId xmlns:p14="http://schemas.microsoft.com/office/powerpoint/2010/main" val="880481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3466847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3948171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2113" y="1658938"/>
            <a:ext cx="410845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58938"/>
            <a:ext cx="411003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3389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2">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88000" y="2243138"/>
            <a:ext cx="4068000" cy="4159222"/>
          </a:xfrm>
        </p:spPr>
        <p:txBody>
          <a:bodyPr rtlCol="0">
            <a:normAutofit/>
          </a:bodyPr>
          <a:lstStyle>
            <a:lvl1pPr>
              <a:buNone/>
              <a:defRPr/>
            </a:lvl1pPr>
          </a:lstStyle>
          <a:p>
            <a:pPr lvl="0"/>
            <a:r>
              <a:rPr lang="en-US" noProof="0" dirty="0" smtClean="0"/>
              <a:t>Click icon to add picture</a:t>
            </a:r>
            <a:endParaRPr lang="en-US" noProof="0" dirty="0"/>
          </a:p>
        </p:txBody>
      </p:sp>
      <p:sp>
        <p:nvSpPr>
          <p:cNvPr id="2" name="Title 1"/>
          <p:cNvSpPr>
            <a:spLocks noGrp="1"/>
          </p:cNvSpPr>
          <p:nvPr>
            <p:ph type="title"/>
          </p:nvPr>
        </p:nvSpPr>
        <p:spPr/>
        <p:txBody>
          <a:bodyPr/>
          <a:lstStyle/>
          <a:p>
            <a:r>
              <a:rPr lang="cs-CZ" smtClean="0"/>
              <a:t>Kliknutím lze upravit styl.</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cs-CZ" smtClean="0"/>
              <a:t>Kliknutím lze upravit styly předlohy textu.</a:t>
            </a:r>
          </a:p>
        </p:txBody>
      </p:sp>
      <p:sp>
        <p:nvSpPr>
          <p:cNvPr id="12" name="Text Placeholder 11"/>
          <p:cNvSpPr>
            <a:spLocks noGrp="1"/>
          </p:cNvSpPr>
          <p:nvPr>
            <p:ph type="body" sz="quarter" idx="15"/>
          </p:nvPr>
        </p:nvSpPr>
        <p:spPr>
          <a:xfrm>
            <a:off x="4645466" y="2117185"/>
            <a:ext cx="4211470" cy="42613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Footer Placeholder 2"/>
          <p:cNvSpPr>
            <a:spLocks noGrp="1"/>
          </p:cNvSpPr>
          <p:nvPr>
            <p:ph type="ftr" sz="quarter" idx="16"/>
          </p:nvPr>
        </p:nvSpPr>
        <p:spPr/>
        <p:txBody>
          <a:bodyPr/>
          <a:lstStyle>
            <a:lvl1pPr defTabSz="914400" eaLnBrk="0" fontAlgn="base" hangingPunct="0">
              <a:spcBef>
                <a:spcPct val="0"/>
              </a:spcBef>
              <a:spcAft>
                <a:spcPct val="0"/>
              </a:spcAft>
              <a:defRPr>
                <a:latin typeface="Helvetica" pitchFamily="34" charset="0"/>
                <a:ea typeface="ヒラギノ角ゴ Pro W3"/>
                <a:cs typeface="ヒラギノ角ゴ Pro W3"/>
              </a:defRPr>
            </a:lvl1pPr>
          </a:lstStyle>
          <a:p>
            <a:pPr>
              <a:defRPr/>
            </a:pPr>
            <a:r>
              <a:rPr lang="en-US"/>
              <a:t>Presentation name </a:t>
            </a:r>
            <a:r>
              <a:rPr lang="en-US" b="0">
                <a:solidFill>
                  <a:srgbClr val="747679"/>
                </a:solidFill>
              </a:rPr>
              <a:t>Presenter Name and Date</a:t>
            </a:r>
          </a:p>
        </p:txBody>
      </p:sp>
      <p:sp>
        <p:nvSpPr>
          <p:cNvPr id="7" name="Slide Number Placeholder 3"/>
          <p:cNvSpPr>
            <a:spLocks noGrp="1"/>
          </p:cNvSpPr>
          <p:nvPr>
            <p:ph type="sldNum" sz="quarter" idx="17"/>
          </p:nvPr>
        </p:nvSpPr>
        <p:spPr/>
        <p:txBody>
          <a:bodyPr/>
          <a:lstStyle>
            <a:lvl1pPr defTabSz="914400" eaLnBrk="0" fontAlgn="base" hangingPunct="0">
              <a:spcBef>
                <a:spcPct val="0"/>
              </a:spcBef>
              <a:spcAft>
                <a:spcPct val="0"/>
              </a:spcAft>
              <a:defRPr>
                <a:latin typeface="Helvetica" pitchFamily="34" charset="0"/>
                <a:ea typeface="ヒラギノ角ゴ Pro W3"/>
                <a:cs typeface="ヒラギノ角ゴ Pro W3"/>
              </a:defRPr>
            </a:lvl1pPr>
          </a:lstStyle>
          <a:p>
            <a:pPr>
              <a:defRPr/>
            </a:pPr>
            <a:fld id="{7AE67510-5888-4F2A-83FF-B6F9CFC37CC3}" type="slidenum">
              <a:rPr lang="en-US"/>
              <a:pPr>
                <a:defRPr/>
              </a:pPr>
              <a:t>‹#›</a:t>
            </a:fld>
            <a:endParaRPr lang="en-US" dirty="0"/>
          </a:p>
        </p:txBody>
      </p:sp>
    </p:spTree>
    <p:extLst>
      <p:ext uri="{BB962C8B-B14F-4D97-AF65-F5344CB8AC3E}">
        <p14:creationId xmlns:p14="http://schemas.microsoft.com/office/powerpoint/2010/main" val="3068319511"/>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15" name="Picture 14" descr="8010_Powerpoint_Home.jpg"/>
          <p:cNvPicPr>
            <a:picLocks noChangeAspect="1"/>
          </p:cNvPicPr>
          <p:nvPr userDrawn="1"/>
        </p:nvPicPr>
        <p:blipFill>
          <a:blip r:embed="rId2"/>
          <a:srcRect l="32408" t="50527" r="17248"/>
          <a:stretch>
            <a:fillRect/>
          </a:stretch>
        </p:blipFill>
        <p:spPr>
          <a:xfrm>
            <a:off x="2808084" y="2256705"/>
            <a:ext cx="6335916" cy="4601296"/>
          </a:xfrm>
          <a:prstGeom prst="rect">
            <a:avLst/>
          </a:prstGeom>
          <a:ln>
            <a:noFill/>
          </a:ln>
        </p:spPr>
      </p:pic>
      <p:sp>
        <p:nvSpPr>
          <p:cNvPr id="2" name="Title 1"/>
          <p:cNvSpPr>
            <a:spLocks noGrp="1"/>
          </p:cNvSpPr>
          <p:nvPr>
            <p:ph type="title" hasCustomPrompt="1"/>
          </p:nvPr>
        </p:nvSpPr>
        <p:spPr>
          <a:xfrm>
            <a:off x="288000" y="2149552"/>
            <a:ext cx="8571838" cy="443030"/>
          </a:xfrm>
        </p:spPr>
        <p:txBody>
          <a:bodyPr tIns="0" anchor="t" anchorCtr="0"/>
          <a:lstStyle/>
          <a:p>
            <a:r>
              <a:rPr lang="en-GB" dirty="0" smtClean="0"/>
              <a:t>Click to add title (Formal cover)</a:t>
            </a:r>
            <a:endParaRPr lang="en-US" dirty="0"/>
          </a:p>
        </p:txBody>
      </p:sp>
      <p:sp>
        <p:nvSpPr>
          <p:cNvPr id="6" name="Text Placeholder 5"/>
          <p:cNvSpPr>
            <a:spLocks noGrp="1"/>
          </p:cNvSpPr>
          <p:nvPr>
            <p:ph type="body" sz="quarter" idx="12" hasCustomPrompt="1"/>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287338" y="3358256"/>
            <a:ext cx="8572500" cy="336516"/>
          </a:xfrm>
        </p:spPr>
        <p:txBody>
          <a:bodyPr tIns="0">
            <a:normAutofit/>
          </a:bodyPr>
          <a:lstStyle>
            <a:lvl1pPr marL="0" indent="0">
              <a:spcBef>
                <a:spcPts val="0"/>
              </a:spcBef>
              <a:buFontTx/>
              <a:buNone/>
              <a:defRPr sz="1800">
                <a:solidFill>
                  <a:srgbClr val="000000"/>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293688" y="3628840"/>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
        <p:nvSpPr>
          <p:cNvPr id="3" name="Footer Placeholder 2"/>
          <p:cNvSpPr>
            <a:spLocks noGrp="1"/>
          </p:cNvSpPr>
          <p:nvPr>
            <p:ph type="ftr" sz="quarter" idx="15"/>
          </p:nvPr>
        </p:nvSpPr>
        <p:spPr/>
        <p:txBody>
          <a:bodyPr/>
          <a:lstStyle/>
          <a:p>
            <a:r>
              <a:rPr lang="en-US" smtClean="0"/>
              <a:t>Presentation name </a:t>
            </a:r>
            <a:r>
              <a:rPr lang="en-US" b="0" smtClean="0">
                <a:solidFill>
                  <a:srgbClr val="747679"/>
                </a:solidFill>
              </a:rPr>
              <a:t>Presenter Name and Date</a:t>
            </a:r>
            <a:endParaRPr lang="en-US" b="0" dirty="0">
              <a:solidFill>
                <a:srgbClr val="747679"/>
              </a:solidFill>
            </a:endParaRPr>
          </a:p>
        </p:txBody>
      </p:sp>
      <p:sp>
        <p:nvSpPr>
          <p:cNvPr id="4" name="Slide Number Placeholder 3"/>
          <p:cNvSpPr>
            <a:spLocks noGrp="1"/>
          </p:cNvSpPr>
          <p:nvPr>
            <p:ph type="sldNum" sz="quarter" idx="16"/>
          </p:nvPr>
        </p:nvSpPr>
        <p:spPr/>
        <p:txBody>
          <a:bodyPr/>
          <a:lstStyle/>
          <a:p>
            <a:fld id="{01220978-8253-124C-B391-04AC4DA943D1}" type="slidenum">
              <a:rPr lang="en-US" smtClean="0">
                <a:solidFill>
                  <a:srgbClr val="002147">
                    <a:tint val="75000"/>
                  </a:srgbClr>
                </a:solidFill>
              </a:rPr>
              <a:pPr/>
              <a:t>‹#›</a:t>
            </a:fld>
            <a:endParaRPr lang="en-US" dirty="0">
              <a:solidFill>
                <a:srgbClr val="002147">
                  <a:tint val="75000"/>
                </a:srgbClr>
              </a:solidFill>
            </a:endParaRPr>
          </a:p>
        </p:txBody>
      </p:sp>
    </p:spTree>
    <p:extLst>
      <p:ext uri="{BB962C8B-B14F-4D97-AF65-F5344CB8AC3E}">
        <p14:creationId xmlns:p14="http://schemas.microsoft.com/office/powerpoint/2010/main" val="1431830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534549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692021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l Cover 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1382009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rmal Cover 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46644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l Cover 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66861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rmal Cover 5">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8845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rmal Cover 6">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767894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rmal Cover 7">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4244484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rmal Cover 8">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071885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rmal Cover 9">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848407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rmal Cover 10">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1692775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rmal Cover 1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4164416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formal Cover 1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2567416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formal Cover 1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514104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formal Cover 1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55524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l Cover 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819183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Agenda 1">
    <p:bg>
      <p:bgPr>
        <a:solidFill>
          <a:srgbClr val="74767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754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Agenda 2">
    <p:bg>
      <p:bgPr>
        <a:solidFill>
          <a:srgbClr val="0082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78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Agenda 3">
    <p:bg>
      <p:bgPr>
        <a:solidFill>
          <a:srgbClr val="9C13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116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Agenda 4">
    <p:bg>
      <p:bgPr>
        <a:solidFill>
          <a:srgbClr val="5D4B0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17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Agenda 5">
    <p:bg>
      <p:bgPr>
        <a:solidFill>
          <a:srgbClr val="898A1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446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Agenda 6">
    <p:bg>
      <p:bgPr>
        <a:solidFill>
          <a:srgbClr val="4B32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571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Agenda 7">
    <p:bg>
      <p:bgPr>
        <a:solidFill>
          <a:srgbClr val="BD782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937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Agenda 8">
    <p:bg>
      <p:bgPr>
        <a:solidFill>
          <a:srgbClr val="E7B5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chemeClr val="bg1"/>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40788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Agenda 9">
    <p:bg>
      <p:bgPr>
        <a:solidFill>
          <a:srgbClr val="4A19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748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Agenda 10">
    <p:bg>
      <p:bgPr>
        <a:solidFill>
          <a:srgbClr val="E8D3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0002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l Cover 5">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6871432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Agenda 11">
    <p:bg>
      <p:bgPr>
        <a:solidFill>
          <a:srgbClr val="DC91A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5514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Agenda 12">
    <p:bg>
      <p:bgPr>
        <a:solidFill>
          <a:srgbClr val="717EB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84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Agenda 13">
    <p:bg>
      <p:bgPr>
        <a:solidFill>
          <a:srgbClr val="E7E7E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46581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add page title</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Professional Development</a:t>
            </a:r>
            <a:endParaRPr lang="en-US" b="0" dirty="0">
              <a:solidFill>
                <a:srgbClr val="747679"/>
              </a:solidFill>
            </a:endParaRPr>
          </a:p>
        </p:txBody>
      </p:sp>
      <p:sp>
        <p:nvSpPr>
          <p:cNvPr id="6" name="Slide Number Placeholder 5"/>
          <p:cNvSpPr>
            <a:spLocks noGrp="1"/>
          </p:cNvSpPr>
          <p:nvPr>
            <p:ph type="sldNum" sz="quarter" idx="12"/>
          </p:nvPr>
        </p:nvSpPr>
        <p:spPr/>
        <p:txBody>
          <a:bodyPr/>
          <a:lstStyle/>
          <a:p>
            <a:fld id="{01220978-8253-124C-B391-04AC4DA943D1}" type="slidenum">
              <a:rPr lang="en-US" smtClean="0">
                <a:solidFill>
                  <a:srgbClr val="002147">
                    <a:tint val="75000"/>
                  </a:srgbClr>
                </a:solidFill>
              </a:rPr>
              <a:pPr/>
              <a:t>‹#›</a:t>
            </a:fld>
            <a:endParaRPr lang="en-US">
              <a:solidFill>
                <a:srgbClr val="002147">
                  <a:tint val="75000"/>
                </a:srgbClr>
              </a:solidFill>
            </a:endParaRPr>
          </a:p>
        </p:txBody>
      </p:sp>
      <p:sp>
        <p:nvSpPr>
          <p:cNvPr id="7" name="Text Placeholder 7"/>
          <p:cNvSpPr>
            <a:spLocks noGrp="1"/>
          </p:cNvSpPr>
          <p:nvPr>
            <p:ph type="body" sz="quarter" idx="13" hasCustomPrompt="1"/>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GB" dirty="0" smtClean="0"/>
              <a:t>Click to add sub title</a:t>
            </a:r>
          </a:p>
        </p:txBody>
      </p:sp>
      <p:sp>
        <p:nvSpPr>
          <p:cNvPr id="9" name="Text Placeholder 8"/>
          <p:cNvSpPr>
            <a:spLocks noGrp="1"/>
          </p:cNvSpPr>
          <p:nvPr>
            <p:ph type="body" sz="quarter" idx="14" hasCustomPrompt="1"/>
          </p:nvPr>
        </p:nvSpPr>
        <p:spPr>
          <a:xfrm>
            <a:off x="293688" y="2110852"/>
            <a:ext cx="8566150" cy="4267723"/>
          </a:xfrm>
          <a:noFill/>
          <a:ln>
            <a:noFill/>
          </a:ln>
        </p:spPr>
        <p:txBody>
          <a:bodyPr/>
          <a:lstStyle/>
          <a:p>
            <a:pPr lvl="0"/>
            <a:r>
              <a:rPr lang="en-GB" dirty="0" smtClean="0"/>
              <a:t>Click to add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67815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AB81082F-6BD8-4246-8DB9-80993BE2244E}" type="datetime1">
              <a:rPr lang="en-GB">
                <a:solidFill>
                  <a:srgbClr val="002147"/>
                </a:solidFill>
              </a:rPr>
              <a:pPr defTabSz="457200"/>
              <a:t>14/11/2017</a:t>
            </a:fld>
            <a:endParaRPr lang="en-US">
              <a:solidFill>
                <a:srgbClr val="002147"/>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42912-9282-704D-8237-F0396ACD6986}" type="slidenum">
              <a:rPr lang="en-US" smtClean="0">
                <a:solidFill>
                  <a:srgbClr val="002147">
                    <a:tint val="75000"/>
                  </a:srgbClr>
                </a:solidFill>
              </a:rPr>
              <a:pPr/>
              <a:t>‹#›</a:t>
            </a:fld>
            <a:endParaRPr lang="en-US">
              <a:solidFill>
                <a:srgbClr val="002147">
                  <a:tint val="75000"/>
                </a:srgbClr>
              </a:solidFill>
            </a:endParaRPr>
          </a:p>
        </p:txBody>
      </p:sp>
    </p:spTree>
    <p:extLst>
      <p:ext uri="{BB962C8B-B14F-4D97-AF65-F5344CB8AC3E}">
        <p14:creationId xmlns:p14="http://schemas.microsoft.com/office/powerpoint/2010/main" val="3266170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3735446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38113142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2113" y="1658938"/>
            <a:ext cx="410845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58938"/>
            <a:ext cx="411003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58249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15" name="Picture 14" descr="8010_Powerpoint_Home.jpg"/>
          <p:cNvPicPr>
            <a:picLocks noChangeAspect="1"/>
          </p:cNvPicPr>
          <p:nvPr userDrawn="1"/>
        </p:nvPicPr>
        <p:blipFill>
          <a:blip r:embed="rId2"/>
          <a:srcRect l="32408" t="50527" r="17248"/>
          <a:stretch>
            <a:fillRect/>
          </a:stretch>
        </p:blipFill>
        <p:spPr>
          <a:xfrm>
            <a:off x="2808084" y="2256705"/>
            <a:ext cx="6335916" cy="4601296"/>
          </a:xfrm>
          <a:prstGeom prst="rect">
            <a:avLst/>
          </a:prstGeom>
          <a:ln>
            <a:noFill/>
          </a:ln>
        </p:spPr>
      </p:pic>
      <p:sp>
        <p:nvSpPr>
          <p:cNvPr id="2" name="Title 1"/>
          <p:cNvSpPr>
            <a:spLocks noGrp="1"/>
          </p:cNvSpPr>
          <p:nvPr>
            <p:ph type="title" hasCustomPrompt="1"/>
          </p:nvPr>
        </p:nvSpPr>
        <p:spPr>
          <a:xfrm>
            <a:off x="288000" y="2149552"/>
            <a:ext cx="8571838" cy="443030"/>
          </a:xfrm>
        </p:spPr>
        <p:txBody>
          <a:bodyPr tIns="0" anchor="t" anchorCtr="0"/>
          <a:lstStyle/>
          <a:p>
            <a:r>
              <a:rPr lang="en-GB" dirty="0" smtClean="0"/>
              <a:t>Click to add title (Formal cover)</a:t>
            </a:r>
            <a:endParaRPr lang="en-US" dirty="0"/>
          </a:p>
        </p:txBody>
      </p:sp>
      <p:sp>
        <p:nvSpPr>
          <p:cNvPr id="6" name="Text Placeholder 5"/>
          <p:cNvSpPr>
            <a:spLocks noGrp="1"/>
          </p:cNvSpPr>
          <p:nvPr>
            <p:ph type="body" sz="quarter" idx="12" hasCustomPrompt="1"/>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287338" y="3358256"/>
            <a:ext cx="8572500" cy="336516"/>
          </a:xfrm>
        </p:spPr>
        <p:txBody>
          <a:bodyPr tIns="0">
            <a:normAutofit/>
          </a:bodyPr>
          <a:lstStyle>
            <a:lvl1pPr marL="0" indent="0">
              <a:spcBef>
                <a:spcPts val="0"/>
              </a:spcBef>
              <a:buFontTx/>
              <a:buNone/>
              <a:defRPr sz="1800">
                <a:solidFill>
                  <a:srgbClr val="000000"/>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293688" y="3628840"/>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
        <p:nvSpPr>
          <p:cNvPr id="3" name="Footer Placeholder 2"/>
          <p:cNvSpPr>
            <a:spLocks noGrp="1"/>
          </p:cNvSpPr>
          <p:nvPr>
            <p:ph type="ftr" sz="quarter" idx="15"/>
          </p:nvPr>
        </p:nvSpPr>
        <p:spPr/>
        <p:txBody>
          <a:bodyPr/>
          <a:lstStyle/>
          <a:p>
            <a:r>
              <a:rPr lang="en-US" smtClean="0"/>
              <a:t>Presentation name </a:t>
            </a:r>
            <a:r>
              <a:rPr lang="en-US" b="0" smtClean="0">
                <a:solidFill>
                  <a:srgbClr val="747679"/>
                </a:solidFill>
              </a:rPr>
              <a:t>Presenter Name and Date</a:t>
            </a:r>
            <a:endParaRPr lang="en-US" b="0" dirty="0">
              <a:solidFill>
                <a:srgbClr val="747679"/>
              </a:solidFill>
            </a:endParaRPr>
          </a:p>
        </p:txBody>
      </p:sp>
      <p:sp>
        <p:nvSpPr>
          <p:cNvPr id="4" name="Slide Number Placeholder 3"/>
          <p:cNvSpPr>
            <a:spLocks noGrp="1"/>
          </p:cNvSpPr>
          <p:nvPr>
            <p:ph type="sldNum" sz="quarter" idx="16"/>
          </p:nvPr>
        </p:nvSpPr>
        <p:spPr/>
        <p:txBody>
          <a:bodyPr/>
          <a:lstStyle/>
          <a:p>
            <a:fld id="{01220978-8253-124C-B391-04AC4DA943D1}" type="slidenum">
              <a:rPr lang="en-US" smtClean="0">
                <a:solidFill>
                  <a:srgbClr val="002147">
                    <a:tint val="75000"/>
                  </a:srgbClr>
                </a:solidFill>
              </a:rPr>
              <a:pPr/>
              <a:t>‹#›</a:t>
            </a:fld>
            <a:endParaRPr lang="en-US" dirty="0">
              <a:solidFill>
                <a:srgbClr val="002147">
                  <a:tint val="75000"/>
                </a:srgbClr>
              </a:solidFill>
            </a:endParaRPr>
          </a:p>
        </p:txBody>
      </p:sp>
    </p:spTree>
    <p:extLst>
      <p:ext uri="{BB962C8B-B14F-4D97-AF65-F5344CB8AC3E}">
        <p14:creationId xmlns:p14="http://schemas.microsoft.com/office/powerpoint/2010/main" val="2825390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60062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al Cover 6">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51544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829721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formal Cover 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981092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formal Cover 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547826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rmal Cover 5">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2921228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rmal Cover 6">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4019104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rmal Cover 7">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9566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formal Cover 8">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40606461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formal Cover 9">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330068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formal Cover 10">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158768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formal Cover 11">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93249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l Cover 7">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3485871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formal Cover 12">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GB" dirty="0" smtClean="0"/>
              <a:t>Click to add date</a:t>
            </a:r>
          </a:p>
        </p:txBody>
      </p:sp>
    </p:spTree>
    <p:extLst>
      <p:ext uri="{BB962C8B-B14F-4D97-AF65-F5344CB8AC3E}">
        <p14:creationId xmlns:p14="http://schemas.microsoft.com/office/powerpoint/2010/main" val="1230119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formal Cover 13">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41177685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l Cover 14">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002147"/>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GB" dirty="0" smtClean="0"/>
              <a:t>Click to add date</a:t>
            </a:r>
          </a:p>
        </p:txBody>
      </p:sp>
    </p:spTree>
    <p:extLst>
      <p:ext uri="{BB962C8B-B14F-4D97-AF65-F5344CB8AC3E}">
        <p14:creationId xmlns:p14="http://schemas.microsoft.com/office/powerpoint/2010/main" val="3874992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Agenda 1">
    <p:bg>
      <p:bgPr>
        <a:solidFill>
          <a:srgbClr val="74767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0089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Agenda 2">
    <p:bg>
      <p:bgPr>
        <a:solidFill>
          <a:srgbClr val="0082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622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Agenda 3">
    <p:bg>
      <p:bgPr>
        <a:solidFill>
          <a:srgbClr val="9C13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396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Agenda 4">
    <p:bg>
      <p:bgPr>
        <a:solidFill>
          <a:srgbClr val="5D4B0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623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Agenda 5">
    <p:bg>
      <p:bgPr>
        <a:solidFill>
          <a:srgbClr val="898A1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928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Agenda 6">
    <p:bg>
      <p:bgPr>
        <a:solidFill>
          <a:srgbClr val="4B32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1879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Agenda 7">
    <p:bg>
      <p:bgPr>
        <a:solidFill>
          <a:srgbClr val="BD782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6" name="Straight Connector 5"/>
          <p:cNvCxnSpPr/>
          <p:nvPr userDrawn="1"/>
        </p:nvCxnSpPr>
        <p:spPr>
          <a:xfrm>
            <a:off x="288000" y="1917767"/>
            <a:ext cx="856893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68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mal Cover 8">
    <p:spTree>
      <p:nvGrpSpPr>
        <p:cNvPr id="1" name=""/>
        <p:cNvGrpSpPr/>
        <p:nvPr/>
      </p:nvGrpSpPr>
      <p:grpSpPr>
        <a:xfrm>
          <a:off x="0" y="0"/>
          <a:ext cx="0" cy="0"/>
          <a:chOff x="0" y="0"/>
          <a:chExt cx="0" cy="0"/>
        </a:xfrm>
      </p:grpSpPr>
      <p:sp>
        <p:nvSpPr>
          <p:cNvPr id="8" name="Rectangle 7"/>
          <p:cNvSpPr/>
          <p:nvPr userDrawn="1"/>
        </p:nvSpPr>
        <p:spPr>
          <a:xfrm>
            <a:off x="293688" y="2242799"/>
            <a:ext cx="8568000" cy="4140000"/>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720000" y="2527408"/>
            <a:ext cx="8571838" cy="443030"/>
          </a:xfrm>
        </p:spPr>
        <p:txBody>
          <a:bodyPr tIns="0" anchor="t" anchorCtr="0"/>
          <a:lstStyle>
            <a:lvl1pPr>
              <a:defRPr>
                <a:solidFill>
                  <a:srgbClr val="FFFFFF"/>
                </a:solidFill>
              </a:defRPr>
            </a:lvl1pPr>
          </a:lstStyle>
          <a:p>
            <a:r>
              <a:rPr lang="en-GB" dirty="0" smtClean="0"/>
              <a:t>Click to add title (Informal cover)</a:t>
            </a:r>
            <a:endParaRPr lang="en-US" dirty="0"/>
          </a:p>
        </p:txBody>
      </p:sp>
      <p:sp>
        <p:nvSpPr>
          <p:cNvPr id="6" name="Text Placeholder 5"/>
          <p:cNvSpPr>
            <a:spLocks noGrp="1"/>
          </p:cNvSpPr>
          <p:nvPr>
            <p:ph type="body" sz="quarter" idx="12" hasCustomPrompt="1"/>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GB" dirty="0" smtClean="0"/>
              <a:t>Click to add sub heading</a:t>
            </a:r>
          </a:p>
        </p:txBody>
      </p:sp>
      <p:sp>
        <p:nvSpPr>
          <p:cNvPr id="12" name="Text Placeholder 11"/>
          <p:cNvSpPr>
            <a:spLocks noGrp="1"/>
          </p:cNvSpPr>
          <p:nvPr>
            <p:ph type="body" sz="quarter" idx="13" hasCustomPrompt="1"/>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GB" dirty="0" smtClean="0"/>
              <a:t>Click to add presenter name</a:t>
            </a:r>
          </a:p>
        </p:txBody>
      </p:sp>
      <p:sp>
        <p:nvSpPr>
          <p:cNvPr id="14" name="Text Placeholder 13"/>
          <p:cNvSpPr>
            <a:spLocks noGrp="1"/>
          </p:cNvSpPr>
          <p:nvPr>
            <p:ph type="body" sz="quarter" idx="14" hasCustomPrompt="1"/>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GB" dirty="0" smtClean="0"/>
              <a:t>Click to add date</a:t>
            </a:r>
          </a:p>
        </p:txBody>
      </p:sp>
    </p:spTree>
    <p:extLst>
      <p:ext uri="{BB962C8B-B14F-4D97-AF65-F5344CB8AC3E}">
        <p14:creationId xmlns:p14="http://schemas.microsoft.com/office/powerpoint/2010/main" val="15566393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Agenda 8">
    <p:bg>
      <p:bgPr>
        <a:solidFill>
          <a:srgbClr val="E7B5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chemeClr val="bg1"/>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23063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Agenda 9">
    <p:bg>
      <p:bgPr>
        <a:solidFill>
          <a:srgbClr val="4A191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078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Agenda 10">
    <p:bg>
      <p:bgPr>
        <a:solidFill>
          <a:srgbClr val="E8D3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24342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Agenda 11">
    <p:bg>
      <p:bgPr>
        <a:solidFill>
          <a:srgbClr val="DC91A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46888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Agenda 12">
    <p:bg>
      <p:bgPr>
        <a:solidFill>
          <a:srgbClr val="717EB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288000" y="1917767"/>
            <a:ext cx="8568937"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9444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Agenda 13">
    <p:bg>
      <p:bgPr>
        <a:solidFill>
          <a:srgbClr val="E7E7E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147"/>
                </a:solidFill>
              </a:defRPr>
            </a:lvl1pPr>
          </a:lstStyle>
          <a:p>
            <a:r>
              <a:rPr lang="en-GB" dirty="0" smtClean="0"/>
              <a:t>Click to add page title (Content/Agenda)</a:t>
            </a:r>
            <a:endParaRPr lang="en-US" dirty="0"/>
          </a:p>
        </p:txBody>
      </p:sp>
      <p:sp>
        <p:nvSpPr>
          <p:cNvPr id="8" name="Text Placeholder 7"/>
          <p:cNvSpPr>
            <a:spLocks noGrp="1"/>
          </p:cNvSpPr>
          <p:nvPr>
            <p:ph type="body" sz="quarter" idx="12" hasCustomPrompt="1"/>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GB" dirty="0" smtClean="0"/>
              <a:t>Click to add page sub title</a:t>
            </a:r>
          </a:p>
        </p:txBody>
      </p:sp>
      <p:sp>
        <p:nvSpPr>
          <p:cNvPr id="10" name="Text Placeholder 9"/>
          <p:cNvSpPr>
            <a:spLocks noGrp="1"/>
          </p:cNvSpPr>
          <p:nvPr>
            <p:ph type="body" sz="quarter" idx="13" hasCustomPrompt="1"/>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add content/agenda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7660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add page title</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Professional Development</a:t>
            </a:r>
            <a:endParaRPr lang="en-US" b="0" dirty="0">
              <a:solidFill>
                <a:srgbClr val="747679"/>
              </a:solidFill>
            </a:endParaRPr>
          </a:p>
        </p:txBody>
      </p:sp>
      <p:sp>
        <p:nvSpPr>
          <p:cNvPr id="6" name="Slide Number Placeholder 5"/>
          <p:cNvSpPr>
            <a:spLocks noGrp="1"/>
          </p:cNvSpPr>
          <p:nvPr>
            <p:ph type="sldNum" sz="quarter" idx="12"/>
          </p:nvPr>
        </p:nvSpPr>
        <p:spPr/>
        <p:txBody>
          <a:bodyPr/>
          <a:lstStyle/>
          <a:p>
            <a:fld id="{01220978-8253-124C-B391-04AC4DA943D1}" type="slidenum">
              <a:rPr lang="en-US" smtClean="0">
                <a:solidFill>
                  <a:srgbClr val="002147">
                    <a:tint val="75000"/>
                  </a:srgbClr>
                </a:solidFill>
              </a:rPr>
              <a:pPr/>
              <a:t>‹#›</a:t>
            </a:fld>
            <a:endParaRPr lang="en-US">
              <a:solidFill>
                <a:srgbClr val="002147">
                  <a:tint val="75000"/>
                </a:srgbClr>
              </a:solidFill>
            </a:endParaRPr>
          </a:p>
        </p:txBody>
      </p:sp>
      <p:sp>
        <p:nvSpPr>
          <p:cNvPr id="7" name="Text Placeholder 7"/>
          <p:cNvSpPr>
            <a:spLocks noGrp="1"/>
          </p:cNvSpPr>
          <p:nvPr>
            <p:ph type="body" sz="quarter" idx="13" hasCustomPrompt="1"/>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GB" dirty="0" smtClean="0"/>
              <a:t>Click to add sub title</a:t>
            </a:r>
          </a:p>
        </p:txBody>
      </p:sp>
      <p:sp>
        <p:nvSpPr>
          <p:cNvPr id="9" name="Text Placeholder 8"/>
          <p:cNvSpPr>
            <a:spLocks noGrp="1"/>
          </p:cNvSpPr>
          <p:nvPr>
            <p:ph type="body" sz="quarter" idx="14" hasCustomPrompt="1"/>
          </p:nvPr>
        </p:nvSpPr>
        <p:spPr>
          <a:xfrm>
            <a:off x="293688" y="2110852"/>
            <a:ext cx="8566150" cy="4267723"/>
          </a:xfrm>
          <a:noFill/>
          <a:ln>
            <a:noFill/>
          </a:ln>
        </p:spPr>
        <p:txBody>
          <a:bodyPr/>
          <a:lstStyle/>
          <a:p>
            <a:pPr lvl="0"/>
            <a:r>
              <a:rPr lang="en-GB" dirty="0" smtClean="0"/>
              <a:t>Click to add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926368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AB81082F-6BD8-4246-8DB9-80993BE2244E}" type="datetime1">
              <a:rPr lang="en-GB">
                <a:solidFill>
                  <a:srgbClr val="002147"/>
                </a:solidFill>
              </a:rPr>
              <a:pPr defTabSz="457200"/>
              <a:t>14/11/2017</a:t>
            </a:fld>
            <a:endParaRPr lang="en-US">
              <a:solidFill>
                <a:srgbClr val="002147"/>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42912-9282-704D-8237-F0396ACD6986}" type="slidenum">
              <a:rPr lang="en-US" smtClean="0">
                <a:solidFill>
                  <a:srgbClr val="002147">
                    <a:tint val="75000"/>
                  </a:srgbClr>
                </a:solidFill>
              </a:rPr>
              <a:pPr/>
              <a:t>‹#›</a:t>
            </a:fld>
            <a:endParaRPr lang="en-US">
              <a:solidFill>
                <a:srgbClr val="002147">
                  <a:tint val="75000"/>
                </a:srgbClr>
              </a:solidFill>
            </a:endParaRPr>
          </a:p>
        </p:txBody>
      </p:sp>
    </p:spTree>
    <p:extLst>
      <p:ext uri="{BB962C8B-B14F-4D97-AF65-F5344CB8AC3E}">
        <p14:creationId xmlns:p14="http://schemas.microsoft.com/office/powerpoint/2010/main" val="4209348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36451395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0F6DDD5-B680-4F1C-A02D-D4DE091693FA}" type="datetimeFigureOut">
              <a:rPr lang="en-GB">
                <a:solidFill>
                  <a:srgbClr val="002147"/>
                </a:solidFill>
              </a:rPr>
              <a:pPr defTabSz="457200"/>
              <a:t>14/11/2017</a:t>
            </a:fld>
            <a:endParaRPr lang="en-GB">
              <a:solidFill>
                <a:srgbClr val="002147"/>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B09F7-4BFC-4E4A-B21A-98550501FFD2}" type="slidenum">
              <a:rPr lang="en-GB" smtClean="0">
                <a:solidFill>
                  <a:srgbClr val="002147">
                    <a:tint val="75000"/>
                  </a:srgbClr>
                </a:solidFill>
              </a:rPr>
              <a:pPr/>
              <a:t>‹#›</a:t>
            </a:fld>
            <a:endParaRPr lang="en-GB">
              <a:solidFill>
                <a:srgbClr val="002147">
                  <a:tint val="75000"/>
                </a:srgbClr>
              </a:solidFill>
            </a:endParaRPr>
          </a:p>
        </p:txBody>
      </p:sp>
    </p:spTree>
    <p:extLst>
      <p:ext uri="{BB962C8B-B14F-4D97-AF65-F5344CB8AC3E}">
        <p14:creationId xmlns:p14="http://schemas.microsoft.com/office/powerpoint/2010/main" val="210829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theme" Target="../theme/theme2.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heme" Target="../theme/theme3.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0"/>
            <a:ext cx="6936094" cy="1269916"/>
          </a:xfrm>
          <a:prstGeom prst="rect">
            <a:avLst/>
          </a:prstGeom>
        </p:spPr>
        <p:txBody>
          <a:bodyPr vert="horz" lIns="0" tIns="45720" rIns="0" bIns="0" rtlCol="0" anchor="b"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288000" y="2116524"/>
            <a:ext cx="8572904" cy="3954427"/>
          </a:xfrm>
          <a:prstGeom prst="rect">
            <a:avLst/>
          </a:prstGeom>
        </p:spPr>
        <p:txBody>
          <a:bodyPr vert="horz" lIns="0" tIns="4572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631099" y="6402360"/>
            <a:ext cx="8136937" cy="365125"/>
          </a:xfrm>
          <a:prstGeom prst="rect">
            <a:avLst/>
          </a:prstGeom>
        </p:spPr>
        <p:txBody>
          <a:bodyPr vert="horz" lIns="0" tIns="0" rIns="0" bIns="0" rtlCol="0" anchor="ctr"/>
          <a:lstStyle>
            <a:lvl1pPr algn="l">
              <a:defRPr sz="1100" b="1">
                <a:solidFill>
                  <a:srgbClr val="002147"/>
                </a:solidFill>
              </a:defRPr>
            </a:lvl1pPr>
          </a:lstStyle>
          <a:p>
            <a:pPr defTabSz="457200"/>
            <a:r>
              <a:rPr lang="en-US" dirty="0" smtClean="0"/>
              <a:t>Presentation name </a:t>
            </a:r>
            <a:r>
              <a:rPr lang="en-US" b="0" dirty="0" smtClean="0">
                <a:solidFill>
                  <a:srgbClr val="747679"/>
                </a:solidFill>
              </a:rPr>
              <a:t>Presenter Name and Date</a:t>
            </a:r>
            <a:endParaRPr lang="en-US" b="0" dirty="0">
              <a:solidFill>
                <a:srgbClr val="747679"/>
              </a:solidFill>
            </a:endParaRPr>
          </a:p>
        </p:txBody>
      </p:sp>
      <p:sp>
        <p:nvSpPr>
          <p:cNvPr id="6" name="Slide Number Placeholder 5"/>
          <p:cNvSpPr>
            <a:spLocks noGrp="1"/>
          </p:cNvSpPr>
          <p:nvPr>
            <p:ph type="sldNum" sz="quarter" idx="4"/>
          </p:nvPr>
        </p:nvSpPr>
        <p:spPr>
          <a:xfrm>
            <a:off x="288000" y="6391598"/>
            <a:ext cx="343099" cy="360000"/>
          </a:xfrm>
          <a:prstGeom prst="rect">
            <a:avLst/>
          </a:prstGeom>
        </p:spPr>
        <p:txBody>
          <a:bodyPr vert="horz" lIns="0" tIns="45720" rIns="0" bIns="0" rtlCol="0" anchor="ctr" anchorCtr="0"/>
          <a:lstStyle>
            <a:lvl1pPr algn="l">
              <a:defRPr sz="1100" b="0">
                <a:solidFill>
                  <a:schemeClr val="tx1">
                    <a:tint val="75000"/>
                  </a:schemeClr>
                </a:solidFill>
              </a:defRPr>
            </a:lvl1pPr>
          </a:lstStyle>
          <a:p>
            <a:pPr defTabSz="457200"/>
            <a:fld id="{01220978-8253-124C-B391-04AC4DA943D1}" type="slidenum">
              <a:rPr lang="en-US" smtClean="0">
                <a:solidFill>
                  <a:srgbClr val="002147">
                    <a:tint val="75000"/>
                  </a:srgbClr>
                </a:solidFill>
              </a:rPr>
              <a:pPr defTabSz="457200"/>
              <a:t>‹#›</a:t>
            </a:fld>
            <a:endParaRPr lang="en-US" dirty="0">
              <a:solidFill>
                <a:srgbClr val="002147">
                  <a:tint val="75000"/>
                </a:srgbClr>
              </a:solidFill>
            </a:endParaRPr>
          </a:p>
        </p:txBody>
      </p:sp>
      <p:cxnSp>
        <p:nvCxnSpPr>
          <p:cNvPr id="9" name="Straight Connector 8"/>
          <p:cNvCxnSpPr/>
          <p:nvPr/>
        </p:nvCxnSpPr>
        <p:spPr>
          <a:xfrm>
            <a:off x="288000" y="1917767"/>
            <a:ext cx="8568937"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8010_Powerpoint_Page.jpg"/>
          <p:cNvPicPr>
            <a:picLocks noChangeAspect="1"/>
          </p:cNvPicPr>
          <p:nvPr userDrawn="1"/>
        </p:nvPicPr>
        <p:blipFill>
          <a:blip r:embed="rId36"/>
          <a:srcRect t="822" b="77175"/>
          <a:stretch>
            <a:fillRect/>
          </a:stretch>
        </p:blipFill>
        <p:spPr>
          <a:xfrm>
            <a:off x="7281104" y="0"/>
            <a:ext cx="1585696" cy="1589088"/>
          </a:xfrm>
          <a:prstGeom prst="rect">
            <a:avLst/>
          </a:prstGeom>
        </p:spPr>
      </p:pic>
    </p:spTree>
    <p:extLst>
      <p:ext uri="{BB962C8B-B14F-4D97-AF65-F5344CB8AC3E}">
        <p14:creationId xmlns:p14="http://schemas.microsoft.com/office/powerpoint/2010/main" val="358408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762" r:id="rId34"/>
  </p:sldLayoutIdLst>
  <p:hf hdr="0" dt="0"/>
  <p:txStyles>
    <p:titleStyle>
      <a:lvl1pPr algn="l" defTabSz="457200" rtl="0" eaLnBrk="1" latinLnBrk="0" hangingPunct="1">
        <a:spcBef>
          <a:spcPct val="0"/>
        </a:spcBef>
        <a:buNone/>
        <a:defRPr sz="2600" b="1" kern="1200">
          <a:solidFill>
            <a:srgbClr val="002147"/>
          </a:solidFill>
          <a:latin typeface="+mj-lt"/>
          <a:ea typeface="+mj-ea"/>
          <a:cs typeface="+mj-cs"/>
        </a:defRPr>
      </a:lvl1pPr>
    </p:titleStyle>
    <p:bodyStyle>
      <a:lvl1pPr marL="266700" indent="-2667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625475" indent="-358775" algn="l" defTabSz="457200" rtl="0" eaLnBrk="1" latinLnBrk="0" hangingPunct="1">
        <a:spcBef>
          <a:spcPct val="20000"/>
        </a:spcBef>
        <a:buFont typeface="Arial"/>
        <a:buChar char="–"/>
        <a:defRPr sz="2400" kern="1200">
          <a:solidFill>
            <a:srgbClr val="000000"/>
          </a:solidFill>
          <a:latin typeface="+mn-lt"/>
          <a:ea typeface="+mn-ea"/>
          <a:cs typeface="+mn-cs"/>
        </a:defRPr>
      </a:lvl2pPr>
      <a:lvl3pPr marL="892175" indent="-2667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168400" indent="-276225"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343025" indent="-174625"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0"/>
            <a:ext cx="6936094" cy="1269916"/>
          </a:xfrm>
          <a:prstGeom prst="rect">
            <a:avLst/>
          </a:prstGeom>
        </p:spPr>
        <p:txBody>
          <a:bodyPr vert="horz" lIns="0" tIns="45720" rIns="0" bIns="0" rtlCol="0" anchor="b"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288000" y="2116524"/>
            <a:ext cx="8572904" cy="3954427"/>
          </a:xfrm>
          <a:prstGeom prst="rect">
            <a:avLst/>
          </a:prstGeom>
        </p:spPr>
        <p:txBody>
          <a:bodyPr vert="horz" lIns="0" tIns="4572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631099" y="6402360"/>
            <a:ext cx="8136937" cy="365125"/>
          </a:xfrm>
          <a:prstGeom prst="rect">
            <a:avLst/>
          </a:prstGeom>
        </p:spPr>
        <p:txBody>
          <a:bodyPr vert="horz" lIns="0" tIns="0" rIns="0" bIns="0" rtlCol="0" anchor="ctr"/>
          <a:lstStyle>
            <a:lvl1pPr algn="l">
              <a:defRPr sz="1100" b="1">
                <a:solidFill>
                  <a:srgbClr val="002147"/>
                </a:solidFill>
              </a:defRPr>
            </a:lvl1pPr>
          </a:lstStyle>
          <a:p>
            <a:pPr defTabSz="457200"/>
            <a:r>
              <a:rPr lang="en-US" dirty="0" smtClean="0"/>
              <a:t>Presentation name </a:t>
            </a:r>
            <a:r>
              <a:rPr lang="en-US" b="0" dirty="0" smtClean="0">
                <a:solidFill>
                  <a:srgbClr val="747679"/>
                </a:solidFill>
              </a:rPr>
              <a:t>Presenter Name and Date</a:t>
            </a:r>
            <a:endParaRPr lang="en-US" b="0" dirty="0">
              <a:solidFill>
                <a:srgbClr val="747679"/>
              </a:solidFill>
            </a:endParaRPr>
          </a:p>
        </p:txBody>
      </p:sp>
      <p:sp>
        <p:nvSpPr>
          <p:cNvPr id="6" name="Slide Number Placeholder 5"/>
          <p:cNvSpPr>
            <a:spLocks noGrp="1"/>
          </p:cNvSpPr>
          <p:nvPr>
            <p:ph type="sldNum" sz="quarter" idx="4"/>
          </p:nvPr>
        </p:nvSpPr>
        <p:spPr>
          <a:xfrm>
            <a:off x="288000" y="6391598"/>
            <a:ext cx="343099" cy="360000"/>
          </a:xfrm>
          <a:prstGeom prst="rect">
            <a:avLst/>
          </a:prstGeom>
        </p:spPr>
        <p:txBody>
          <a:bodyPr vert="horz" lIns="0" tIns="45720" rIns="0" bIns="0" rtlCol="0" anchor="ctr" anchorCtr="0"/>
          <a:lstStyle>
            <a:lvl1pPr algn="l">
              <a:defRPr sz="1100" b="0">
                <a:solidFill>
                  <a:schemeClr val="tx1">
                    <a:tint val="75000"/>
                  </a:schemeClr>
                </a:solidFill>
              </a:defRPr>
            </a:lvl1pPr>
          </a:lstStyle>
          <a:p>
            <a:pPr defTabSz="457200"/>
            <a:fld id="{01220978-8253-124C-B391-04AC4DA943D1}" type="slidenum">
              <a:rPr lang="en-US" smtClean="0">
                <a:solidFill>
                  <a:srgbClr val="002147">
                    <a:tint val="75000"/>
                  </a:srgbClr>
                </a:solidFill>
              </a:rPr>
              <a:pPr defTabSz="457200"/>
              <a:t>‹#›</a:t>
            </a:fld>
            <a:endParaRPr lang="en-US" dirty="0">
              <a:solidFill>
                <a:srgbClr val="002147">
                  <a:tint val="75000"/>
                </a:srgbClr>
              </a:solidFill>
            </a:endParaRPr>
          </a:p>
        </p:txBody>
      </p:sp>
      <p:cxnSp>
        <p:nvCxnSpPr>
          <p:cNvPr id="9" name="Straight Connector 8"/>
          <p:cNvCxnSpPr/>
          <p:nvPr/>
        </p:nvCxnSpPr>
        <p:spPr>
          <a:xfrm>
            <a:off x="288000" y="1917767"/>
            <a:ext cx="8568937"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8010_Powerpoint_Page.jpg"/>
          <p:cNvPicPr>
            <a:picLocks noChangeAspect="1"/>
          </p:cNvPicPr>
          <p:nvPr userDrawn="1"/>
        </p:nvPicPr>
        <p:blipFill>
          <a:blip r:embed="rId35"/>
          <a:srcRect t="822" b="77175"/>
          <a:stretch>
            <a:fillRect/>
          </a:stretch>
        </p:blipFill>
        <p:spPr>
          <a:xfrm>
            <a:off x="7281104" y="0"/>
            <a:ext cx="1585696" cy="1589088"/>
          </a:xfrm>
          <a:prstGeom prst="rect">
            <a:avLst/>
          </a:prstGeom>
        </p:spPr>
      </p:pic>
    </p:spTree>
    <p:extLst>
      <p:ext uri="{BB962C8B-B14F-4D97-AF65-F5344CB8AC3E}">
        <p14:creationId xmlns:p14="http://schemas.microsoft.com/office/powerpoint/2010/main" val="24684995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Lst>
  <p:hf hdr="0" dt="0"/>
  <p:txStyles>
    <p:titleStyle>
      <a:lvl1pPr algn="l" defTabSz="457200" rtl="0" eaLnBrk="1" latinLnBrk="0" hangingPunct="1">
        <a:spcBef>
          <a:spcPct val="0"/>
        </a:spcBef>
        <a:buNone/>
        <a:defRPr sz="2600" b="1" kern="1200">
          <a:solidFill>
            <a:srgbClr val="002147"/>
          </a:solidFill>
          <a:latin typeface="+mj-lt"/>
          <a:ea typeface="+mj-ea"/>
          <a:cs typeface="+mj-cs"/>
        </a:defRPr>
      </a:lvl1pPr>
    </p:titleStyle>
    <p:bodyStyle>
      <a:lvl1pPr marL="266700" indent="-2667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625475" indent="-358775" algn="l" defTabSz="457200" rtl="0" eaLnBrk="1" latinLnBrk="0" hangingPunct="1">
        <a:spcBef>
          <a:spcPct val="20000"/>
        </a:spcBef>
        <a:buFont typeface="Arial"/>
        <a:buChar char="–"/>
        <a:defRPr sz="2400" kern="1200">
          <a:solidFill>
            <a:srgbClr val="000000"/>
          </a:solidFill>
          <a:latin typeface="+mn-lt"/>
          <a:ea typeface="+mn-ea"/>
          <a:cs typeface="+mn-cs"/>
        </a:defRPr>
      </a:lvl2pPr>
      <a:lvl3pPr marL="892175" indent="-2667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168400" indent="-276225"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343025" indent="-174625"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0"/>
            <a:ext cx="6936094" cy="1269916"/>
          </a:xfrm>
          <a:prstGeom prst="rect">
            <a:avLst/>
          </a:prstGeom>
        </p:spPr>
        <p:txBody>
          <a:bodyPr vert="horz" lIns="0" tIns="45720" rIns="0" bIns="0" rtlCol="0" anchor="b"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288000" y="2116524"/>
            <a:ext cx="8572904" cy="3954427"/>
          </a:xfrm>
          <a:prstGeom prst="rect">
            <a:avLst/>
          </a:prstGeom>
        </p:spPr>
        <p:txBody>
          <a:bodyPr vert="horz" lIns="0" tIns="4572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631099" y="6402360"/>
            <a:ext cx="8136937" cy="365125"/>
          </a:xfrm>
          <a:prstGeom prst="rect">
            <a:avLst/>
          </a:prstGeom>
        </p:spPr>
        <p:txBody>
          <a:bodyPr vert="horz" lIns="0" tIns="0" rIns="0" bIns="0" rtlCol="0" anchor="ctr"/>
          <a:lstStyle>
            <a:lvl1pPr algn="l">
              <a:defRPr sz="1100" b="1">
                <a:solidFill>
                  <a:srgbClr val="002147"/>
                </a:solidFill>
              </a:defRPr>
            </a:lvl1pPr>
          </a:lstStyle>
          <a:p>
            <a:pPr defTabSz="457200"/>
            <a:r>
              <a:rPr lang="en-US" dirty="0" smtClean="0"/>
              <a:t>Presentation name </a:t>
            </a:r>
            <a:r>
              <a:rPr lang="en-US" b="0" dirty="0" smtClean="0">
                <a:solidFill>
                  <a:srgbClr val="747679"/>
                </a:solidFill>
              </a:rPr>
              <a:t>Presenter Name and Date</a:t>
            </a:r>
            <a:endParaRPr lang="en-US" b="0" dirty="0">
              <a:solidFill>
                <a:srgbClr val="747679"/>
              </a:solidFill>
            </a:endParaRPr>
          </a:p>
        </p:txBody>
      </p:sp>
      <p:sp>
        <p:nvSpPr>
          <p:cNvPr id="6" name="Slide Number Placeholder 5"/>
          <p:cNvSpPr>
            <a:spLocks noGrp="1"/>
          </p:cNvSpPr>
          <p:nvPr>
            <p:ph type="sldNum" sz="quarter" idx="4"/>
          </p:nvPr>
        </p:nvSpPr>
        <p:spPr>
          <a:xfrm>
            <a:off x="288000" y="6391598"/>
            <a:ext cx="343099" cy="360000"/>
          </a:xfrm>
          <a:prstGeom prst="rect">
            <a:avLst/>
          </a:prstGeom>
        </p:spPr>
        <p:txBody>
          <a:bodyPr vert="horz" lIns="0" tIns="45720" rIns="0" bIns="0" rtlCol="0" anchor="ctr" anchorCtr="0"/>
          <a:lstStyle>
            <a:lvl1pPr algn="l">
              <a:defRPr sz="1100" b="0">
                <a:solidFill>
                  <a:schemeClr val="tx1">
                    <a:tint val="75000"/>
                  </a:schemeClr>
                </a:solidFill>
              </a:defRPr>
            </a:lvl1pPr>
          </a:lstStyle>
          <a:p>
            <a:pPr defTabSz="457200"/>
            <a:fld id="{01220978-8253-124C-B391-04AC4DA943D1}" type="slidenum">
              <a:rPr lang="en-US" smtClean="0">
                <a:solidFill>
                  <a:srgbClr val="002147">
                    <a:tint val="75000"/>
                  </a:srgbClr>
                </a:solidFill>
              </a:rPr>
              <a:pPr defTabSz="457200"/>
              <a:t>‹#›</a:t>
            </a:fld>
            <a:endParaRPr lang="en-US" dirty="0">
              <a:solidFill>
                <a:srgbClr val="002147">
                  <a:tint val="75000"/>
                </a:srgbClr>
              </a:solidFill>
            </a:endParaRPr>
          </a:p>
        </p:txBody>
      </p:sp>
      <p:cxnSp>
        <p:nvCxnSpPr>
          <p:cNvPr id="9" name="Straight Connector 8"/>
          <p:cNvCxnSpPr/>
          <p:nvPr/>
        </p:nvCxnSpPr>
        <p:spPr>
          <a:xfrm>
            <a:off x="288000" y="1917767"/>
            <a:ext cx="8568937"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8010_Powerpoint_Page.jpg"/>
          <p:cNvPicPr>
            <a:picLocks noChangeAspect="1"/>
          </p:cNvPicPr>
          <p:nvPr userDrawn="1"/>
        </p:nvPicPr>
        <p:blipFill>
          <a:blip r:embed="rId35"/>
          <a:srcRect t="822" b="77175"/>
          <a:stretch>
            <a:fillRect/>
          </a:stretch>
        </p:blipFill>
        <p:spPr>
          <a:xfrm>
            <a:off x="7281104" y="0"/>
            <a:ext cx="1585696" cy="1589088"/>
          </a:xfrm>
          <a:prstGeom prst="rect">
            <a:avLst/>
          </a:prstGeom>
        </p:spPr>
      </p:pic>
    </p:spTree>
    <p:extLst>
      <p:ext uri="{BB962C8B-B14F-4D97-AF65-F5344CB8AC3E}">
        <p14:creationId xmlns:p14="http://schemas.microsoft.com/office/powerpoint/2010/main" val="31906632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Lst>
  <p:hf hdr="0" dt="0"/>
  <p:txStyles>
    <p:titleStyle>
      <a:lvl1pPr algn="l" defTabSz="457200" rtl="0" eaLnBrk="1" latinLnBrk="0" hangingPunct="1">
        <a:spcBef>
          <a:spcPct val="0"/>
        </a:spcBef>
        <a:buNone/>
        <a:defRPr sz="2600" b="1" kern="1200">
          <a:solidFill>
            <a:srgbClr val="002147"/>
          </a:solidFill>
          <a:latin typeface="+mj-lt"/>
          <a:ea typeface="+mj-ea"/>
          <a:cs typeface="+mj-cs"/>
        </a:defRPr>
      </a:lvl1pPr>
    </p:titleStyle>
    <p:bodyStyle>
      <a:lvl1pPr marL="266700" indent="-2667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625475" indent="-358775" algn="l" defTabSz="457200" rtl="0" eaLnBrk="1" latinLnBrk="0" hangingPunct="1">
        <a:spcBef>
          <a:spcPct val="20000"/>
        </a:spcBef>
        <a:buFont typeface="Arial"/>
        <a:buChar char="–"/>
        <a:defRPr sz="2400" kern="1200">
          <a:solidFill>
            <a:srgbClr val="000000"/>
          </a:solidFill>
          <a:latin typeface="+mn-lt"/>
          <a:ea typeface="+mn-ea"/>
          <a:cs typeface="+mn-cs"/>
        </a:defRPr>
      </a:lvl2pPr>
      <a:lvl3pPr marL="892175" indent="-2667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168400" indent="-276225"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343025" indent="-174625"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err="1">
                <a:latin typeface="Calibri" panose="020F0502020204030204" pitchFamily="34" charset="0"/>
              </a:rPr>
              <a:t>Využití</a:t>
            </a:r>
            <a:r>
              <a:rPr lang="en-US" dirty="0">
                <a:latin typeface="Calibri" panose="020F0502020204030204" pitchFamily="34" charset="0"/>
              </a:rPr>
              <a:t> </a:t>
            </a:r>
            <a:r>
              <a:rPr lang="en-US" dirty="0" err="1">
                <a:latin typeface="Calibri" panose="020F0502020204030204" pitchFamily="34" charset="0"/>
              </a:rPr>
              <a:t>technologií</a:t>
            </a:r>
            <a:r>
              <a:rPr lang="en-US" dirty="0">
                <a:latin typeface="Calibri" panose="020F0502020204030204" pitchFamily="34" charset="0"/>
              </a:rPr>
              <a:t> v </a:t>
            </a:r>
            <a:r>
              <a:rPr lang="en-US" dirty="0" err="1">
                <a:latin typeface="Calibri" panose="020F0502020204030204" pitchFamily="34" charset="0"/>
              </a:rPr>
              <a:t>hodinách</a:t>
            </a:r>
            <a:r>
              <a:rPr lang="en-US" dirty="0">
                <a:latin typeface="Calibri" panose="020F0502020204030204" pitchFamily="34" charset="0"/>
              </a:rPr>
              <a:t> </a:t>
            </a:r>
            <a:r>
              <a:rPr lang="en-US" dirty="0" err="1">
                <a:latin typeface="Calibri" panose="020F0502020204030204" pitchFamily="34" charset="0"/>
              </a:rPr>
              <a:t>anglického</a:t>
            </a:r>
            <a:r>
              <a:rPr lang="en-US" dirty="0">
                <a:latin typeface="Calibri" panose="020F0502020204030204" pitchFamily="34" charset="0"/>
              </a:rPr>
              <a:t> </a:t>
            </a:r>
            <a:r>
              <a:rPr lang="en-US" dirty="0" err="1">
                <a:latin typeface="Calibri" panose="020F0502020204030204" pitchFamily="34" charset="0"/>
              </a:rPr>
              <a:t>jazyka</a:t>
            </a:r>
            <a:r>
              <a:rPr lang="en-US" dirty="0">
                <a:latin typeface="Calibri" panose="020F0502020204030204" pitchFamily="34" charset="0"/>
              </a:rPr>
              <a:t> </a:t>
            </a:r>
          </a:p>
        </p:txBody>
      </p:sp>
      <p:sp>
        <p:nvSpPr>
          <p:cNvPr id="16" name="Text Placeholder 15"/>
          <p:cNvSpPr>
            <a:spLocks noGrp="1"/>
          </p:cNvSpPr>
          <p:nvPr>
            <p:ph type="body" sz="quarter" idx="13"/>
          </p:nvPr>
        </p:nvSpPr>
        <p:spPr>
          <a:xfrm>
            <a:off x="293688" y="3292324"/>
            <a:ext cx="8572500" cy="336516"/>
          </a:xfrm>
        </p:spPr>
        <p:txBody>
          <a:bodyPr/>
          <a:lstStyle/>
          <a:p>
            <a:r>
              <a:rPr lang="cs-CZ" dirty="0" smtClean="0">
                <a:latin typeface="Calibri" panose="020F0502020204030204" pitchFamily="34" charset="0"/>
              </a:rPr>
              <a:t>Michaela Klemensová</a:t>
            </a:r>
            <a:endParaRPr lang="en-US" dirty="0">
              <a:latin typeface="Calibri" panose="020F0502020204030204" pitchFamily="34" charset="0"/>
            </a:endParaRPr>
          </a:p>
        </p:txBody>
      </p:sp>
      <p:sp>
        <p:nvSpPr>
          <p:cNvPr id="17" name="Text Placeholder 16"/>
          <p:cNvSpPr>
            <a:spLocks noGrp="1"/>
          </p:cNvSpPr>
          <p:nvPr>
            <p:ph type="body" sz="quarter" idx="14"/>
          </p:nvPr>
        </p:nvSpPr>
        <p:spPr/>
        <p:txBody>
          <a:bodyPr/>
          <a:lstStyle/>
          <a:p>
            <a:r>
              <a:rPr lang="cs-CZ" dirty="0" smtClean="0">
                <a:latin typeface="Calibri" panose="020F0502020204030204" pitchFamily="34" charset="0"/>
              </a:rPr>
              <a:t>2017</a:t>
            </a:r>
            <a:endParaRPr lang="en-US" dirty="0">
              <a:latin typeface="Calibri" panose="020F0502020204030204" pitchFamily="34" charset="0"/>
            </a:endParaRPr>
          </a:p>
        </p:txBody>
      </p:sp>
    </p:spTree>
    <p:extLst>
      <p:ext uri="{BB962C8B-B14F-4D97-AF65-F5344CB8AC3E}">
        <p14:creationId xmlns:p14="http://schemas.microsoft.com/office/powerpoint/2010/main" val="3473122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20978-8253-124C-B391-04AC4DA943D1}" type="slidenum">
              <a:rPr lang="en-US" smtClean="0"/>
              <a:pPr/>
              <a:t>10</a:t>
            </a:fld>
            <a:endParaRPr lang="en-US"/>
          </a:p>
        </p:txBody>
      </p:sp>
      <p:sp>
        <p:nvSpPr>
          <p:cNvPr id="2" name="Zástupný symbol pro text 1"/>
          <p:cNvSpPr>
            <a:spLocks noGrp="1"/>
          </p:cNvSpPr>
          <p:nvPr>
            <p:ph type="body" sz="quarter" idx="14"/>
          </p:nvPr>
        </p:nvSpPr>
        <p:spPr/>
        <p:txBody>
          <a:bodyPr>
            <a:normAutofit/>
          </a:bodyPr>
          <a:lstStyle/>
          <a:p>
            <a:pPr>
              <a:buFont typeface="Arial" panose="020B0604020202020204" pitchFamily="34" charset="0"/>
              <a:buChar char="•"/>
            </a:pPr>
            <a:r>
              <a:rPr lang="cs-CZ" sz="2000" dirty="0" smtClean="0">
                <a:solidFill>
                  <a:schemeClr val="accent1">
                    <a:lumMod val="50000"/>
                  </a:schemeClr>
                </a:solidFill>
              </a:rPr>
              <a:t> </a:t>
            </a:r>
            <a:r>
              <a:rPr lang="cs-CZ" sz="2000" b="1" dirty="0" smtClean="0">
                <a:solidFill>
                  <a:srgbClr val="002060"/>
                </a:solidFill>
                <a:latin typeface="Calibri" panose="020F0502020204030204" pitchFamily="34" charset="0"/>
              </a:rPr>
              <a:t>Automatické vyhodnocení a okamžitý výsledek </a:t>
            </a:r>
          </a:p>
          <a:p>
            <a:pPr>
              <a:buFont typeface="Arial" panose="020B0604020202020204" pitchFamily="34" charset="0"/>
              <a:buChar char="•"/>
            </a:pPr>
            <a:r>
              <a:rPr lang="cs-CZ" sz="2000" b="1" dirty="0" smtClean="0">
                <a:solidFill>
                  <a:srgbClr val="002060"/>
                </a:solidFill>
                <a:latin typeface="Calibri" panose="020F0502020204030204" pitchFamily="34" charset="0"/>
              </a:rPr>
              <a:t> Adaptivní test </a:t>
            </a:r>
          </a:p>
          <a:p>
            <a:pPr>
              <a:buFont typeface="Arial" panose="020B0604020202020204" pitchFamily="34" charset="0"/>
              <a:buChar char="•"/>
            </a:pPr>
            <a:r>
              <a:rPr lang="cs-CZ" sz="2000" b="1" dirty="0">
                <a:solidFill>
                  <a:srgbClr val="002060"/>
                </a:solidFill>
                <a:latin typeface="Calibri" panose="020F0502020204030204" pitchFamily="34" charset="0"/>
              </a:rPr>
              <a:t> </a:t>
            </a:r>
            <a:r>
              <a:rPr lang="cs-CZ" sz="2000" b="1" dirty="0" smtClean="0">
                <a:solidFill>
                  <a:srgbClr val="002060"/>
                </a:solidFill>
                <a:latin typeface="Calibri" panose="020F0502020204030204" pitchFamily="34" charset="0"/>
              </a:rPr>
              <a:t>Jednoduchý přístup a zadávání</a:t>
            </a:r>
          </a:p>
          <a:p>
            <a:pPr>
              <a:buFont typeface="Arial" panose="020B0604020202020204" pitchFamily="34" charset="0"/>
              <a:buChar char="•"/>
            </a:pPr>
            <a:r>
              <a:rPr lang="cs-CZ" sz="2000" b="1" dirty="0" smtClean="0">
                <a:solidFill>
                  <a:srgbClr val="002060"/>
                </a:solidFill>
                <a:latin typeface="Calibri" panose="020F0502020204030204" pitchFamily="34" charset="0"/>
              </a:rPr>
              <a:t> Stačí přípojení k internetu, není potřeba instalace</a:t>
            </a:r>
          </a:p>
          <a:p>
            <a:pPr>
              <a:buFont typeface="Arial" panose="020B0604020202020204" pitchFamily="34" charset="0"/>
              <a:buChar char="•"/>
            </a:pPr>
            <a:r>
              <a:rPr lang="cs-CZ" sz="2000" b="1" dirty="0" smtClean="0">
                <a:solidFill>
                  <a:srgbClr val="002060"/>
                </a:solidFill>
                <a:latin typeface="Calibri" panose="020F0502020204030204" pitchFamily="34" charset="0"/>
              </a:rPr>
              <a:t> </a:t>
            </a:r>
            <a:r>
              <a:rPr lang="cs-CZ" sz="2000" b="1" dirty="0">
                <a:solidFill>
                  <a:srgbClr val="002060"/>
                </a:solidFill>
                <a:latin typeface="Calibri" panose="020F0502020204030204" pitchFamily="34" charset="0"/>
              </a:rPr>
              <a:t>Věk 15+ let</a:t>
            </a:r>
          </a:p>
          <a:p>
            <a:pPr>
              <a:buFont typeface="Arial" panose="020B0604020202020204" pitchFamily="34" charset="0"/>
              <a:buChar char="•"/>
            </a:pPr>
            <a:r>
              <a:rPr lang="cs-CZ" sz="2000" b="1" dirty="0">
                <a:solidFill>
                  <a:srgbClr val="002060"/>
                </a:solidFill>
                <a:latin typeface="Calibri" panose="020F0502020204030204" pitchFamily="34" charset="0"/>
              </a:rPr>
              <a:t> Jazyková úroveň A0 –C2</a:t>
            </a:r>
          </a:p>
          <a:p>
            <a:pPr>
              <a:buFont typeface="Wingdings" panose="05000000000000000000" pitchFamily="2" charset="2"/>
              <a:buChar char="Ø"/>
            </a:pPr>
            <a:endParaRPr lang="en-GB" dirty="0">
              <a:solidFill>
                <a:schemeClr val="tx1"/>
              </a:solidFill>
            </a:endParaRPr>
          </a:p>
        </p:txBody>
      </p:sp>
      <p:pic>
        <p:nvPicPr>
          <p:cNvPr id="6" name="Obrázek 5"/>
          <p:cNvPicPr>
            <a:picLocks noChangeAspect="1"/>
          </p:cNvPicPr>
          <p:nvPr/>
        </p:nvPicPr>
        <p:blipFill>
          <a:blip r:embed="rId3"/>
          <a:stretch>
            <a:fillRect/>
          </a:stretch>
        </p:blipFill>
        <p:spPr>
          <a:xfrm>
            <a:off x="2429499" y="4365104"/>
            <a:ext cx="6448401" cy="2420047"/>
          </a:xfrm>
          <a:prstGeom prst="rect">
            <a:avLst/>
          </a:prstGeom>
        </p:spPr>
      </p:pic>
      <p:sp>
        <p:nvSpPr>
          <p:cNvPr id="10" name="Nadpis 1"/>
          <p:cNvSpPr>
            <a:spLocks noGrp="1"/>
          </p:cNvSpPr>
          <p:nvPr>
            <p:ph type="title"/>
          </p:nvPr>
        </p:nvSpPr>
        <p:spPr>
          <a:xfrm>
            <a:off x="288000" y="-171400"/>
            <a:ext cx="6936094" cy="1269916"/>
          </a:xfrm>
        </p:spPr>
        <p:txBody>
          <a:bodyPr/>
          <a:lstStyle/>
          <a:p>
            <a:r>
              <a:rPr lang="cs-CZ" dirty="0" smtClean="0">
                <a:latin typeface="Calibri" panose="020F0502020204030204" pitchFamily="34" charset="0"/>
              </a:rPr>
              <a:t>Oxford Online </a:t>
            </a:r>
            <a:r>
              <a:rPr lang="cs-CZ" dirty="0" err="1" smtClean="0">
                <a:latin typeface="Calibri" panose="020F0502020204030204" pitchFamily="34" charset="0"/>
              </a:rPr>
              <a:t>Placement</a:t>
            </a:r>
            <a:r>
              <a:rPr lang="cs-CZ" dirty="0" smtClean="0">
                <a:latin typeface="Calibri" panose="020F0502020204030204" pitchFamily="34" charset="0"/>
              </a:rPr>
              <a:t> </a:t>
            </a:r>
            <a:r>
              <a:rPr lang="cs-CZ" dirty="0" err="1" smtClean="0">
                <a:latin typeface="Calibri" panose="020F0502020204030204" pitchFamily="34" charset="0"/>
              </a:rPr>
              <a:t>Tests</a:t>
            </a:r>
            <a:endParaRPr lang="cs-CZ" dirty="0">
              <a:latin typeface="Calibri" panose="020F0502020204030204" pitchFamily="34" charset="0"/>
            </a:endParaRPr>
          </a:p>
        </p:txBody>
      </p:sp>
      <p:sp>
        <p:nvSpPr>
          <p:cNvPr id="12" name="Zástupný symbol pro text 4"/>
          <p:cNvSpPr>
            <a:spLocks noGrp="1"/>
          </p:cNvSpPr>
          <p:nvPr>
            <p:ph type="body" sz="quarter" idx="13"/>
          </p:nvPr>
        </p:nvSpPr>
        <p:spPr>
          <a:xfrm>
            <a:off x="287338" y="1270000"/>
            <a:ext cx="6937375" cy="485775"/>
          </a:xfrm>
        </p:spPr>
        <p:txBody>
          <a:bodyPr rtlCol="0"/>
          <a:lstStyle/>
          <a:p>
            <a:pPr>
              <a:defRPr/>
            </a:pPr>
            <a:r>
              <a:rPr lang="cs-CZ" sz="2000" dirty="0" smtClean="0">
                <a:latin typeface="Calibri" panose="020F0502020204030204" pitchFamily="34" charset="0"/>
              </a:rPr>
              <a:t>Oxford English </a:t>
            </a:r>
            <a:r>
              <a:rPr lang="cs-CZ" sz="2000" dirty="0" err="1" smtClean="0">
                <a:latin typeface="Calibri" panose="020F0502020204030204" pitchFamily="34" charset="0"/>
              </a:rPr>
              <a:t>Testing</a:t>
            </a:r>
            <a:endParaRPr lang="cs-CZ" sz="2000" dirty="0">
              <a:latin typeface="Calibri" panose="020F0502020204030204" pitchFamily="34" charset="0"/>
            </a:endParaRPr>
          </a:p>
        </p:txBody>
      </p:sp>
    </p:spTree>
    <p:extLst>
      <p:ext uri="{BB962C8B-B14F-4D97-AF65-F5344CB8AC3E}">
        <p14:creationId xmlns:p14="http://schemas.microsoft.com/office/powerpoint/2010/main" val="8248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000" y="-171400"/>
            <a:ext cx="6936094" cy="1269916"/>
          </a:xfrm>
        </p:spPr>
        <p:txBody>
          <a:bodyPr/>
          <a:lstStyle/>
          <a:p>
            <a:r>
              <a:rPr lang="cs-CZ" dirty="0">
                <a:latin typeface="Calibri" panose="020F0502020204030204" pitchFamily="34" charset="0"/>
              </a:rPr>
              <a:t>Oxford </a:t>
            </a:r>
            <a:r>
              <a:rPr lang="cs-CZ" dirty="0" err="1">
                <a:latin typeface="Calibri" panose="020F0502020204030204" pitchFamily="34" charset="0"/>
              </a:rPr>
              <a:t>Teachers</a:t>
            </a:r>
            <a:r>
              <a:rPr lang="cs-CZ" dirty="0">
                <a:latin typeface="Calibri" panose="020F0502020204030204" pitchFamily="34" charset="0"/>
              </a:rPr>
              <a:t>’ </a:t>
            </a:r>
            <a:r>
              <a:rPr lang="cs-CZ" dirty="0" err="1">
                <a:latin typeface="Calibri" panose="020F0502020204030204" pitchFamily="34" charset="0"/>
              </a:rPr>
              <a:t>Academy</a:t>
            </a:r>
            <a:r>
              <a:rPr lang="cs-CZ" dirty="0">
                <a:latin typeface="Calibri" panose="020F0502020204030204" pitchFamily="34" charset="0"/>
              </a:rPr>
              <a:t> Online</a:t>
            </a:r>
          </a:p>
        </p:txBody>
      </p:sp>
      <p:sp>
        <p:nvSpPr>
          <p:cNvPr id="4" name="Zástupný symbol pro číslo snímku 3"/>
          <p:cNvSpPr>
            <a:spLocks noGrp="1"/>
          </p:cNvSpPr>
          <p:nvPr>
            <p:ph type="sldNum" sz="quarter" idx="12"/>
          </p:nvPr>
        </p:nvSpPr>
        <p:spPr/>
        <p:txBody>
          <a:bodyPr/>
          <a:lstStyle/>
          <a:p>
            <a:fld id="{01220978-8253-124C-B391-04AC4DA943D1}" type="slidenum">
              <a:rPr lang="en-US" smtClean="0">
                <a:solidFill>
                  <a:srgbClr val="002147">
                    <a:tint val="75000"/>
                  </a:srgbClr>
                </a:solidFill>
              </a:rPr>
              <a:pPr/>
              <a:t>11</a:t>
            </a:fld>
            <a:endParaRPr lang="en-US">
              <a:solidFill>
                <a:srgbClr val="002147">
                  <a:tint val="75000"/>
                </a:srgbClr>
              </a:solidFill>
            </a:endParaRPr>
          </a:p>
        </p:txBody>
      </p:sp>
      <p:pic>
        <p:nvPicPr>
          <p:cNvPr id="8" name="Obrázek 7"/>
          <p:cNvPicPr>
            <a:picLocks noChangeAspect="1"/>
          </p:cNvPicPr>
          <p:nvPr/>
        </p:nvPicPr>
        <p:blipFill>
          <a:blip r:embed="rId3"/>
          <a:stretch>
            <a:fillRect/>
          </a:stretch>
        </p:blipFill>
        <p:spPr>
          <a:xfrm>
            <a:off x="5940152" y="116632"/>
            <a:ext cx="1152525" cy="1714500"/>
          </a:xfrm>
          <a:prstGeom prst="rect">
            <a:avLst/>
          </a:prstGeom>
        </p:spPr>
      </p:pic>
      <p:grpSp>
        <p:nvGrpSpPr>
          <p:cNvPr id="11" name="Skupina 10"/>
          <p:cNvGrpSpPr/>
          <p:nvPr/>
        </p:nvGrpSpPr>
        <p:grpSpPr>
          <a:xfrm>
            <a:off x="288000" y="2082802"/>
            <a:ext cx="4356008" cy="4319558"/>
            <a:chOff x="3283649" y="1071860"/>
            <a:chExt cx="5313006" cy="5283768"/>
          </a:xfrm>
        </p:grpSpPr>
        <p:pic>
          <p:nvPicPr>
            <p:cNvPr id="9" name="Obrázek 8"/>
            <p:cNvPicPr>
              <a:picLocks noChangeAspect="1"/>
            </p:cNvPicPr>
            <p:nvPr/>
          </p:nvPicPr>
          <p:blipFill>
            <a:blip r:embed="rId4"/>
            <a:stretch>
              <a:fillRect/>
            </a:stretch>
          </p:blipFill>
          <p:spPr>
            <a:xfrm>
              <a:off x="3283649" y="1071860"/>
              <a:ext cx="5313005" cy="2772781"/>
            </a:xfrm>
            <a:prstGeom prst="rect">
              <a:avLst/>
            </a:prstGeom>
          </p:spPr>
        </p:pic>
        <p:pic>
          <p:nvPicPr>
            <p:cNvPr id="10" name="Obrázek 9"/>
            <p:cNvPicPr>
              <a:picLocks noChangeAspect="1"/>
            </p:cNvPicPr>
            <p:nvPr/>
          </p:nvPicPr>
          <p:blipFill>
            <a:blip r:embed="rId5"/>
            <a:stretch>
              <a:fillRect/>
            </a:stretch>
          </p:blipFill>
          <p:spPr>
            <a:xfrm>
              <a:off x="3283649" y="3817984"/>
              <a:ext cx="5313006" cy="2537644"/>
            </a:xfrm>
            <a:prstGeom prst="rect">
              <a:avLst/>
            </a:prstGeom>
          </p:spPr>
        </p:pic>
      </p:grpSp>
      <p:sp>
        <p:nvSpPr>
          <p:cNvPr id="12" name="TextBox 5"/>
          <p:cNvSpPr txBox="1">
            <a:spLocks noChangeArrowheads="1"/>
          </p:cNvSpPr>
          <p:nvPr/>
        </p:nvSpPr>
        <p:spPr bwMode="auto">
          <a:xfrm>
            <a:off x="4644008" y="2272282"/>
            <a:ext cx="4717468" cy="18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pPr>
              <a:lnSpc>
                <a:spcPct val="150000"/>
              </a:lnSpc>
              <a:buFont typeface="Arial" pitchFamily="34" charset="0"/>
              <a:buChar char="•"/>
            </a:pPr>
            <a:r>
              <a:rPr lang="cs-CZ" sz="2000" b="1" dirty="0"/>
              <a:t>Profesní vzdělávání učitelů online</a:t>
            </a:r>
          </a:p>
          <a:p>
            <a:pPr>
              <a:lnSpc>
                <a:spcPct val="150000"/>
              </a:lnSpc>
              <a:buFont typeface="Arial" pitchFamily="34" charset="0"/>
              <a:buChar char="•"/>
            </a:pPr>
            <a:r>
              <a:rPr lang="cs-CZ" sz="2000" b="1" dirty="0"/>
              <a:t>30 hodin práce v 8 sekcích</a:t>
            </a:r>
          </a:p>
          <a:p>
            <a:pPr>
              <a:lnSpc>
                <a:spcPct val="150000"/>
              </a:lnSpc>
              <a:buFont typeface="Arial" pitchFamily="34" charset="0"/>
              <a:buChar char="•"/>
            </a:pPr>
            <a:r>
              <a:rPr lang="cs-CZ" sz="2000" b="1" dirty="0"/>
              <a:t>Přístup na 12 měsíců</a:t>
            </a:r>
          </a:p>
          <a:p>
            <a:pPr>
              <a:lnSpc>
                <a:spcPct val="150000"/>
              </a:lnSpc>
              <a:buFont typeface="Arial" pitchFamily="34" charset="0"/>
              <a:buChar char="•"/>
            </a:pPr>
            <a:r>
              <a:rPr lang="cs-CZ" sz="2000" b="1" dirty="0"/>
              <a:t>Certifikát z Oxford University </a:t>
            </a:r>
          </a:p>
        </p:txBody>
      </p:sp>
      <p:sp>
        <p:nvSpPr>
          <p:cNvPr id="16" name="Zástupný symbol pro text 4"/>
          <p:cNvSpPr>
            <a:spLocks noGrp="1"/>
          </p:cNvSpPr>
          <p:nvPr>
            <p:ph type="body" sz="quarter" idx="13"/>
          </p:nvPr>
        </p:nvSpPr>
        <p:spPr>
          <a:xfrm>
            <a:off x="287338" y="1270000"/>
            <a:ext cx="6937375" cy="485775"/>
          </a:xfrm>
        </p:spPr>
        <p:txBody>
          <a:bodyPr rtlCol="0"/>
          <a:lstStyle/>
          <a:p>
            <a:pPr>
              <a:defRPr/>
            </a:pPr>
            <a:r>
              <a:rPr lang="cs-CZ" sz="2000" dirty="0" smtClean="0">
                <a:latin typeface="Calibri" panose="020F0502020204030204" pitchFamily="34" charset="0"/>
              </a:rPr>
              <a:t>Oxford </a:t>
            </a:r>
            <a:r>
              <a:rPr lang="cs-CZ" sz="2000" dirty="0" err="1" smtClean="0">
                <a:latin typeface="Calibri" panose="020F0502020204030204" pitchFamily="34" charset="0"/>
              </a:rPr>
              <a:t>Learn</a:t>
            </a:r>
            <a:endParaRPr lang="cs-CZ" sz="2000" dirty="0">
              <a:latin typeface="Calibri" panose="020F0502020204030204" pitchFamily="34" charset="0"/>
            </a:endParaRPr>
          </a:p>
        </p:txBody>
      </p:sp>
    </p:spTree>
    <p:extLst>
      <p:ext uri="{BB962C8B-B14F-4D97-AF65-F5344CB8AC3E}">
        <p14:creationId xmlns:p14="http://schemas.microsoft.com/office/powerpoint/2010/main" val="7142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348880"/>
            <a:ext cx="5537242" cy="4148672"/>
          </a:xfrm>
          <a:prstGeom prst="rect">
            <a:avLst/>
          </a:prstGeom>
        </p:spPr>
      </p:pic>
    </p:spTree>
    <p:extLst>
      <p:ext uri="{BB962C8B-B14F-4D97-AF65-F5344CB8AC3E}">
        <p14:creationId xmlns:p14="http://schemas.microsoft.com/office/powerpoint/2010/main" val="6790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Zástupný symbol pro obsah 2"/>
          <p:cNvSpPr>
            <a:spLocks noGrp="1"/>
          </p:cNvSpPr>
          <p:nvPr>
            <p:ph sz="half" idx="1"/>
          </p:nvPr>
        </p:nvSpPr>
        <p:spPr>
          <a:xfrm>
            <a:off x="323850" y="2420938"/>
            <a:ext cx="8356600" cy="3960812"/>
          </a:xfrm>
        </p:spPr>
        <p:txBody>
          <a:bodyPr/>
          <a:lstStyle/>
          <a:p>
            <a:pPr marL="0" indent="0" algn="ctr" eaLnBrk="1" hangingPunct="1">
              <a:buFont typeface="Arial" pitchFamily="34" charset="0"/>
              <a:buNone/>
            </a:pPr>
            <a:r>
              <a:rPr lang="cs-CZ" b="1" dirty="0" smtClean="0">
                <a:solidFill>
                  <a:srgbClr val="002060"/>
                </a:solidFill>
                <a:latin typeface="+mj-lt"/>
              </a:rPr>
              <a:t>Děkuji za pozornost</a:t>
            </a:r>
            <a:r>
              <a:rPr lang="en-US" b="1" dirty="0" smtClean="0">
                <a:solidFill>
                  <a:srgbClr val="002060"/>
                </a:solidFill>
                <a:latin typeface="+mj-lt"/>
              </a:rPr>
              <a:t>!</a:t>
            </a:r>
          </a:p>
          <a:p>
            <a:pPr marL="0" indent="0" algn="ctr" eaLnBrk="1" hangingPunct="1">
              <a:buFont typeface="Arial" pitchFamily="34" charset="0"/>
              <a:buNone/>
            </a:pPr>
            <a:endParaRPr lang="cs-CZ" dirty="0" smtClean="0"/>
          </a:p>
          <a:p>
            <a:pPr marL="0" indent="0" algn="ctr" eaLnBrk="1" hangingPunct="1">
              <a:buFont typeface="Arial" pitchFamily="34" charset="0"/>
              <a:buNone/>
            </a:pPr>
            <a:r>
              <a:rPr lang="cs-CZ" sz="2000" dirty="0" smtClean="0">
                <a:solidFill>
                  <a:schemeClr val="bg2">
                    <a:lumMod val="50000"/>
                  </a:schemeClr>
                </a:solidFill>
              </a:rPr>
              <a:t>Michaela Klemensová</a:t>
            </a:r>
          </a:p>
          <a:p>
            <a:pPr marL="0" indent="0" algn="ctr" eaLnBrk="1" hangingPunct="1">
              <a:buFont typeface="Arial" pitchFamily="34" charset="0"/>
              <a:buNone/>
            </a:pPr>
            <a:r>
              <a:rPr lang="cs-CZ" sz="2000" dirty="0" err="1">
                <a:solidFill>
                  <a:schemeClr val="bg2">
                    <a:lumMod val="50000"/>
                  </a:schemeClr>
                </a:solidFill>
              </a:rPr>
              <a:t>m</a:t>
            </a:r>
            <a:r>
              <a:rPr lang="cs-CZ" sz="2000" dirty="0" err="1" smtClean="0">
                <a:solidFill>
                  <a:schemeClr val="bg2">
                    <a:lumMod val="50000"/>
                  </a:schemeClr>
                </a:solidFill>
              </a:rPr>
              <a:t>ichaela.klemensova</a:t>
            </a:r>
            <a:r>
              <a:rPr lang="en-US" sz="2000" dirty="0" smtClean="0">
                <a:solidFill>
                  <a:schemeClr val="bg2">
                    <a:lumMod val="50000"/>
                  </a:schemeClr>
                </a:solidFill>
              </a:rPr>
              <a:t>@oup.com</a:t>
            </a:r>
          </a:p>
          <a:p>
            <a:pPr marL="0" indent="0" algn="ctr" eaLnBrk="1" hangingPunct="1">
              <a:buFont typeface="Arial" pitchFamily="34" charset="0"/>
              <a:buNone/>
            </a:pPr>
            <a:endParaRPr lang="en-US" dirty="0" smtClean="0"/>
          </a:p>
          <a:p>
            <a:pPr marL="0" indent="0" algn="ctr" eaLnBrk="1" hangingPunct="1">
              <a:buFont typeface="Arial" pitchFamily="34" charset="0"/>
              <a:buNone/>
            </a:pPr>
            <a:endParaRPr lang="en-US" dirty="0" smtClean="0"/>
          </a:p>
        </p:txBody>
      </p:sp>
    </p:spTree>
    <p:extLst>
      <p:ext uri="{BB962C8B-B14F-4D97-AF65-F5344CB8AC3E}">
        <p14:creationId xmlns:p14="http://schemas.microsoft.com/office/powerpoint/2010/main" val="14669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animEffect transition="in" filter="fade">
                                      <p:cBhvr>
                                        <p:cTn id="11" dur="500"/>
                                        <p:tgtEl>
                                          <p:spTgt spid="6451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4515">
                                            <p:txEl>
                                              <p:pRg st="3" end="3"/>
                                            </p:txEl>
                                          </p:spTgt>
                                        </p:tgtEl>
                                        <p:attrNameLst>
                                          <p:attrName>style.visibility</p:attrName>
                                        </p:attrNameLst>
                                      </p:cBhvr>
                                      <p:to>
                                        <p:strVal val="visible"/>
                                      </p:to>
                                    </p:set>
                                    <p:animEffect transition="in" filter="fade">
                                      <p:cBhvr>
                                        <p:cTn id="14"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20978-8253-124C-B391-04AC4DA943D1}" type="slidenum">
              <a:rPr lang="en-US" smtClean="0">
                <a:solidFill>
                  <a:srgbClr val="002147">
                    <a:tint val="75000"/>
                  </a:srgbClr>
                </a:solidFill>
              </a:rPr>
              <a:pPr/>
              <a:t>2</a:t>
            </a:fld>
            <a:endParaRPr lang="en-US">
              <a:solidFill>
                <a:srgbClr val="002147">
                  <a:tint val="75000"/>
                </a:srgbClr>
              </a:solidFill>
            </a:endParaRPr>
          </a:p>
        </p:txBody>
      </p:sp>
      <p:sp>
        <p:nvSpPr>
          <p:cNvPr id="8" name="Marcador de Posição do Texto 7"/>
          <p:cNvSpPr>
            <a:spLocks noGrp="1"/>
          </p:cNvSpPr>
          <p:nvPr>
            <p:ph type="body" sz="quarter" idx="14"/>
          </p:nvPr>
        </p:nvSpPr>
        <p:spPr>
          <a:xfrm>
            <a:off x="293688" y="2187052"/>
            <a:ext cx="8566150" cy="3927997"/>
          </a:xfrm>
        </p:spPr>
        <p:txBody>
          <a:bodyPr>
            <a:normAutofit fontScale="85000" lnSpcReduction="10000"/>
          </a:bodyPr>
          <a:lstStyle/>
          <a:p>
            <a:pPr>
              <a:lnSpc>
                <a:spcPct val="200000"/>
              </a:lnSpc>
            </a:pPr>
            <a:r>
              <a:rPr lang="en-US" b="1" dirty="0" err="1" smtClean="0">
                <a:solidFill>
                  <a:srgbClr val="002060"/>
                </a:solidFill>
                <a:latin typeface="Calibri" panose="020F0502020204030204" pitchFamily="34" charset="0"/>
              </a:rPr>
              <a:t>Ap</a:t>
            </a:r>
            <a:r>
              <a:rPr lang="cs-CZ" b="1" dirty="0" err="1" smtClean="0">
                <a:solidFill>
                  <a:srgbClr val="002060"/>
                </a:solidFill>
                <a:latin typeface="Calibri" panose="020F0502020204030204" pitchFamily="34" charset="0"/>
              </a:rPr>
              <a:t>likace</a:t>
            </a:r>
            <a:endParaRPr lang="cs-CZ" b="1" dirty="0" smtClean="0">
              <a:solidFill>
                <a:srgbClr val="002060"/>
              </a:solidFill>
              <a:latin typeface="Calibri" panose="020F0502020204030204" pitchFamily="34" charset="0"/>
            </a:endParaRPr>
          </a:p>
          <a:p>
            <a:pPr>
              <a:lnSpc>
                <a:spcPct val="200000"/>
              </a:lnSpc>
            </a:pPr>
            <a:r>
              <a:rPr lang="cs-CZ" b="1" dirty="0">
                <a:solidFill>
                  <a:srgbClr val="002060"/>
                </a:solidFill>
                <a:latin typeface="Calibri" panose="020F0502020204030204" pitchFamily="34" charset="0"/>
              </a:rPr>
              <a:t>Online </a:t>
            </a:r>
            <a:r>
              <a:rPr lang="cs-CZ" b="1" dirty="0" err="1">
                <a:solidFill>
                  <a:srgbClr val="002060"/>
                </a:solidFill>
                <a:latin typeface="Calibri" panose="020F0502020204030204" pitchFamily="34" charset="0"/>
              </a:rPr>
              <a:t>Practice</a:t>
            </a:r>
            <a:r>
              <a:rPr lang="cs-CZ" b="1" dirty="0">
                <a:solidFill>
                  <a:srgbClr val="002060"/>
                </a:solidFill>
                <a:latin typeface="Calibri" panose="020F0502020204030204" pitchFamily="34" charset="0"/>
              </a:rPr>
              <a:t> </a:t>
            </a:r>
            <a:r>
              <a:rPr lang="cs-CZ" b="1" dirty="0" smtClean="0">
                <a:solidFill>
                  <a:srgbClr val="002060"/>
                </a:solidFill>
                <a:latin typeface="Calibri" panose="020F0502020204030204" pitchFamily="34" charset="0"/>
              </a:rPr>
              <a:t>a Online WB</a:t>
            </a:r>
            <a:endParaRPr lang="en-US" b="1" dirty="0" smtClean="0">
              <a:solidFill>
                <a:srgbClr val="002060"/>
              </a:solidFill>
              <a:latin typeface="Calibri" panose="020F0502020204030204" pitchFamily="34" charset="0"/>
            </a:endParaRPr>
          </a:p>
          <a:p>
            <a:pPr>
              <a:lnSpc>
                <a:spcPct val="200000"/>
              </a:lnSpc>
            </a:pPr>
            <a:r>
              <a:rPr lang="en-US" b="1" dirty="0" smtClean="0">
                <a:solidFill>
                  <a:srgbClr val="002060"/>
                </a:solidFill>
                <a:latin typeface="Calibri" panose="020F0502020204030204" pitchFamily="34" charset="0"/>
              </a:rPr>
              <a:t>e-book</a:t>
            </a:r>
            <a:r>
              <a:rPr lang="cs-CZ" b="1" dirty="0" smtClean="0">
                <a:solidFill>
                  <a:srgbClr val="002060"/>
                </a:solidFill>
                <a:latin typeface="Calibri" panose="020F0502020204030204" pitchFamily="34" charset="0"/>
              </a:rPr>
              <a:t>s</a:t>
            </a:r>
          </a:p>
          <a:p>
            <a:pPr>
              <a:lnSpc>
                <a:spcPct val="200000"/>
              </a:lnSpc>
            </a:pPr>
            <a:r>
              <a:rPr lang="en-US" b="1" dirty="0" smtClean="0">
                <a:solidFill>
                  <a:srgbClr val="002060"/>
                </a:solidFill>
                <a:latin typeface="Calibri" panose="020F0502020204030204" pitchFamily="34" charset="0"/>
              </a:rPr>
              <a:t>Classroom Presentation Tool</a:t>
            </a:r>
            <a:endParaRPr lang="cs-CZ" b="1" dirty="0" smtClean="0">
              <a:solidFill>
                <a:srgbClr val="002060"/>
              </a:solidFill>
              <a:latin typeface="Calibri" panose="020F0502020204030204" pitchFamily="34" charset="0"/>
            </a:endParaRPr>
          </a:p>
          <a:p>
            <a:pPr>
              <a:lnSpc>
                <a:spcPct val="200000"/>
              </a:lnSpc>
            </a:pPr>
            <a:r>
              <a:rPr lang="cs-CZ" b="1" dirty="0" err="1" smtClean="0">
                <a:solidFill>
                  <a:srgbClr val="002060"/>
                </a:solidFill>
                <a:latin typeface="Calibri" panose="020F0502020204030204" pitchFamily="34" charset="0"/>
              </a:rPr>
              <a:t>Placement</a:t>
            </a:r>
            <a:r>
              <a:rPr lang="cs-CZ" b="1" dirty="0" smtClean="0">
                <a:solidFill>
                  <a:srgbClr val="002060"/>
                </a:solidFill>
                <a:latin typeface="Calibri" panose="020F0502020204030204" pitchFamily="34" charset="0"/>
              </a:rPr>
              <a:t> </a:t>
            </a:r>
            <a:r>
              <a:rPr lang="cs-CZ" b="1" dirty="0" err="1" smtClean="0">
                <a:solidFill>
                  <a:srgbClr val="002060"/>
                </a:solidFill>
                <a:latin typeface="Calibri" panose="020F0502020204030204" pitchFamily="34" charset="0"/>
              </a:rPr>
              <a:t>tests</a:t>
            </a:r>
            <a:endParaRPr lang="en-US" b="1" dirty="0" smtClean="0">
              <a:solidFill>
                <a:srgbClr val="002060"/>
              </a:solidFill>
              <a:latin typeface="Calibri" panose="020F0502020204030204" pitchFamily="34" charset="0"/>
            </a:endParaRPr>
          </a:p>
          <a:p>
            <a:pPr>
              <a:lnSpc>
                <a:spcPct val="200000"/>
              </a:lnSpc>
            </a:pPr>
            <a:r>
              <a:rPr lang="cs-CZ" b="1" dirty="0" smtClean="0">
                <a:solidFill>
                  <a:srgbClr val="002060"/>
                </a:solidFill>
                <a:latin typeface="Calibri" panose="020F0502020204030204" pitchFamily="34" charset="0"/>
              </a:rPr>
              <a:t>Profesní vzdělávání učitelů</a:t>
            </a:r>
            <a:endParaRPr lang="en-US" b="1" dirty="0">
              <a:solidFill>
                <a:srgbClr val="002060"/>
              </a:solidFill>
              <a:latin typeface="Calibri" panose="020F0502020204030204" pitchFamily="34" charset="0"/>
            </a:endParaRPr>
          </a:p>
        </p:txBody>
      </p:sp>
      <p:sp>
        <p:nvSpPr>
          <p:cNvPr id="9" name="Título 8"/>
          <p:cNvSpPr>
            <a:spLocks noGrp="1"/>
          </p:cNvSpPr>
          <p:nvPr>
            <p:ph type="title"/>
          </p:nvPr>
        </p:nvSpPr>
        <p:spPr/>
        <p:txBody>
          <a:bodyPr/>
          <a:lstStyle/>
          <a:p>
            <a:endParaRPr lang="en-US" dirty="0">
              <a:latin typeface="Calibri" panose="020F0502020204030204" pitchFamily="34" charset="0"/>
            </a:endParaRPr>
          </a:p>
        </p:txBody>
      </p:sp>
      <p:pic>
        <p:nvPicPr>
          <p:cNvPr id="1028" name="Picture 4" descr="C:\Users\kolarovd\AppData\Local\Microsoft\Windows\Temporary Internet Files\Content.IE5\YKS1WH5Q\vendere-eboo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946" y="2071125"/>
            <a:ext cx="4692352" cy="351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287338" y="674956"/>
            <a:ext cx="6936094" cy="433204"/>
          </a:xfrm>
        </p:spPr>
        <p:txBody>
          <a:bodyPr>
            <a:noAutofit/>
          </a:bodyPr>
          <a:lstStyle/>
          <a:p>
            <a:pPr eaLnBrk="1" hangingPunct="1"/>
            <a:r>
              <a:rPr lang="cs-CZ" dirty="0" smtClean="0">
                <a:latin typeface="Calibri" panose="020F0502020204030204" pitchFamily="34" charset="0"/>
              </a:rPr>
              <a:t>Aplikace</a:t>
            </a:r>
          </a:p>
        </p:txBody>
      </p:sp>
      <p:sp>
        <p:nvSpPr>
          <p:cNvPr id="51203" name="Zástupný symbol pro číslo snímku 3"/>
          <p:cNvSpPr>
            <a:spLocks noGrp="1"/>
          </p:cNvSpPr>
          <p:nvPr>
            <p:ph type="sldNum" sz="quarter" idx="4294967295"/>
          </p:nvPr>
        </p:nvSpPr>
        <p:spPr bwMode="auto">
          <a:xfrm>
            <a:off x="287338" y="6391275"/>
            <a:ext cx="344487"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fld id="{AFE027D4-E261-4504-99A1-1CB667E19E4D}" type="slidenum">
              <a:rPr lang="en-US" sz="1100" smtClean="0">
                <a:solidFill>
                  <a:srgbClr val="898C94"/>
                </a:solidFill>
              </a:rPr>
              <a:pPr/>
              <a:t>3</a:t>
            </a:fld>
            <a:endParaRPr lang="en-US" sz="1100" dirty="0" smtClean="0">
              <a:solidFill>
                <a:srgbClr val="898C94"/>
              </a:solidFill>
            </a:endParaRPr>
          </a:p>
        </p:txBody>
      </p:sp>
      <p:sp>
        <p:nvSpPr>
          <p:cNvPr id="51206" name="Zástupný symbol pro text 5"/>
          <p:cNvSpPr>
            <a:spLocks noGrp="1"/>
          </p:cNvSpPr>
          <p:nvPr>
            <p:ph type="body" sz="quarter" idx="14"/>
          </p:nvPr>
        </p:nvSpPr>
        <p:spPr>
          <a:xfrm>
            <a:off x="293688" y="2111375"/>
            <a:ext cx="8566150" cy="4341961"/>
          </a:xfrm>
        </p:spPr>
        <p:txBody>
          <a:bodyPr>
            <a:normAutofit/>
          </a:bodyPr>
          <a:lstStyle/>
          <a:p>
            <a:pPr>
              <a:defRPr/>
            </a:pPr>
            <a:r>
              <a:rPr lang="cs-CZ" b="1" dirty="0" smtClean="0">
                <a:solidFill>
                  <a:srgbClr val="002060"/>
                </a:solidFill>
                <a:latin typeface="Calibri" panose="020F0502020204030204" pitchFamily="34" charset="0"/>
              </a:rPr>
              <a:t>Dostupné přes</a:t>
            </a:r>
            <a:endParaRPr lang="en-US" b="1" dirty="0" smtClean="0">
              <a:solidFill>
                <a:srgbClr val="002060"/>
              </a:solidFill>
              <a:latin typeface="Calibri" panose="020F0502020204030204" pitchFamily="34" charset="0"/>
            </a:endParaRPr>
          </a:p>
          <a:p>
            <a:pPr eaLnBrk="1" hangingPunct="1">
              <a:defRPr/>
            </a:pPr>
            <a:endParaRPr lang="en-US" b="1" dirty="0" smtClean="0">
              <a:solidFill>
                <a:srgbClr val="002060"/>
              </a:solidFill>
              <a:latin typeface="Calibri" panose="020F0502020204030204" pitchFamily="34" charset="0"/>
            </a:endParaRPr>
          </a:p>
          <a:p>
            <a:pPr eaLnBrk="1" hangingPunct="1">
              <a:defRPr/>
            </a:pPr>
            <a:r>
              <a:rPr lang="cs-CZ" b="1" dirty="0" smtClean="0">
                <a:solidFill>
                  <a:srgbClr val="002060"/>
                </a:solidFill>
                <a:latin typeface="Calibri" panose="020F0502020204030204" pitchFamily="34" charset="0"/>
              </a:rPr>
              <a:t>Zjednodušená četba</a:t>
            </a:r>
            <a:endParaRPr lang="en-US" b="1" dirty="0" smtClean="0">
              <a:solidFill>
                <a:srgbClr val="002060"/>
              </a:solidFill>
              <a:latin typeface="Calibri" panose="020F0502020204030204" pitchFamily="34" charset="0"/>
            </a:endParaRPr>
          </a:p>
          <a:p>
            <a:pPr eaLnBrk="1" hangingPunct="1">
              <a:defRPr/>
            </a:pPr>
            <a:endParaRPr lang="en-US" b="1" dirty="0" smtClean="0">
              <a:solidFill>
                <a:srgbClr val="002060"/>
              </a:solidFill>
              <a:latin typeface="Calibri" panose="020F0502020204030204" pitchFamily="34" charset="0"/>
            </a:endParaRPr>
          </a:p>
          <a:p>
            <a:pPr eaLnBrk="1" hangingPunct="1">
              <a:defRPr/>
            </a:pPr>
            <a:r>
              <a:rPr lang="cs-CZ" b="1" dirty="0" smtClean="0">
                <a:solidFill>
                  <a:srgbClr val="002060"/>
                </a:solidFill>
                <a:latin typeface="Calibri" panose="020F0502020204030204" pitchFamily="34" charset="0"/>
              </a:rPr>
              <a:t>Doplňkové a referenční materiály</a:t>
            </a:r>
            <a:endParaRPr lang="en-US" b="1" dirty="0" smtClean="0">
              <a:solidFill>
                <a:srgbClr val="002060"/>
              </a:solidFill>
              <a:latin typeface="Calibri" panose="020F0502020204030204" pitchFamily="34" charset="0"/>
            </a:endParaRPr>
          </a:p>
          <a:p>
            <a:pPr marL="0" indent="0" eaLnBrk="1" hangingPunct="1">
              <a:buFont typeface="Arial" pitchFamily="34" charset="0"/>
              <a:buNone/>
              <a:defRPr/>
            </a:pPr>
            <a:endParaRPr lang="en-US" b="1" dirty="0" smtClean="0">
              <a:solidFill>
                <a:srgbClr val="002060"/>
              </a:solidFill>
              <a:latin typeface="Calibri" panose="020F0502020204030204" pitchFamily="34" charset="0"/>
            </a:endParaRPr>
          </a:p>
          <a:p>
            <a:pPr eaLnBrk="1" hangingPunct="1">
              <a:defRPr/>
            </a:pPr>
            <a:r>
              <a:rPr lang="cs-CZ" b="1" dirty="0" smtClean="0">
                <a:solidFill>
                  <a:srgbClr val="002060"/>
                </a:solidFill>
                <a:latin typeface="Calibri" panose="020F0502020204030204" pitchFamily="34" charset="0"/>
              </a:rPr>
              <a:t>Slovní zásoba a výslovnost</a:t>
            </a:r>
            <a:endParaRPr lang="en-US" b="1" dirty="0" smtClean="0">
              <a:solidFill>
                <a:srgbClr val="002060"/>
              </a:solidFill>
              <a:latin typeface="Calibri" panose="020F0502020204030204" pitchFamily="34" charset="0"/>
            </a:endParaRPr>
          </a:p>
          <a:p>
            <a:pPr eaLnBrk="1" hangingPunct="1">
              <a:defRPr/>
            </a:pPr>
            <a:endParaRPr lang="cs-CZ" dirty="0"/>
          </a:p>
        </p:txBody>
      </p:sp>
      <p:pic>
        <p:nvPicPr>
          <p:cNvPr id="512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794" y="1936895"/>
            <a:ext cx="16287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257514"/>
            <a:ext cx="1157287" cy="109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3531" y="4176687"/>
            <a:ext cx="1062038" cy="10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253" y="5229200"/>
            <a:ext cx="8953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1958181"/>
            <a:ext cx="31527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0677" y="3684602"/>
            <a:ext cx="11334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ázek 10"/>
          <p:cNvPicPr>
            <a:picLocks noChangeAspect="1"/>
          </p:cNvPicPr>
          <p:nvPr/>
        </p:nvPicPr>
        <p:blipFill rotWithShape="1">
          <a:blip r:embed="rId9">
            <a:lum bright="14000"/>
          </a:blip>
          <a:srcRect l="4202" t="3019" r="3571" b="25076"/>
          <a:stretch/>
        </p:blipFill>
        <p:spPr>
          <a:xfrm>
            <a:off x="5324618" y="2952419"/>
            <a:ext cx="733834" cy="733834"/>
          </a:xfrm>
          <a:prstGeom prst="rect">
            <a:avLst/>
          </a:prstGeom>
        </p:spPr>
      </p:pic>
      <p:pic>
        <p:nvPicPr>
          <p:cNvPr id="12" name="Obrázek 11"/>
          <p:cNvPicPr>
            <a:picLocks noChangeAspect="1"/>
          </p:cNvPicPr>
          <p:nvPr/>
        </p:nvPicPr>
        <p:blipFill rotWithShape="1">
          <a:blip r:embed="rId10">
            <a:lum bright="30000" contrast="33000"/>
          </a:blip>
          <a:srcRect l="2337" t="1861" r="1864" b="21832"/>
          <a:stretch/>
        </p:blipFill>
        <p:spPr>
          <a:xfrm>
            <a:off x="6128719" y="2177356"/>
            <a:ext cx="819596" cy="819596"/>
          </a:xfrm>
          <a:prstGeom prst="rect">
            <a:avLst/>
          </a:prstGeom>
        </p:spPr>
      </p:pic>
      <p:pic>
        <p:nvPicPr>
          <p:cNvPr id="13" name="Obrázek 12"/>
          <p:cNvPicPr>
            <a:picLocks noChangeAspect="1"/>
          </p:cNvPicPr>
          <p:nvPr/>
        </p:nvPicPr>
        <p:blipFill>
          <a:blip r:embed="rId11"/>
          <a:stretch>
            <a:fillRect/>
          </a:stretch>
        </p:blipFill>
        <p:spPr>
          <a:xfrm>
            <a:off x="5508104" y="3837996"/>
            <a:ext cx="828250" cy="851472"/>
          </a:xfrm>
          <a:prstGeom prst="rect">
            <a:avLst/>
          </a:prstGeom>
        </p:spPr>
      </p:pic>
      <p:pic>
        <p:nvPicPr>
          <p:cNvPr id="14" name="Obrázek 13"/>
          <p:cNvPicPr>
            <a:picLocks noChangeAspect="1"/>
          </p:cNvPicPr>
          <p:nvPr/>
        </p:nvPicPr>
        <p:blipFill>
          <a:blip r:embed="rId12"/>
          <a:stretch>
            <a:fillRect/>
          </a:stretch>
        </p:blipFill>
        <p:spPr>
          <a:xfrm>
            <a:off x="4944926" y="4903802"/>
            <a:ext cx="759384" cy="793134"/>
          </a:xfrm>
          <a:prstGeom prst="rect">
            <a:avLst/>
          </a:prstGeom>
        </p:spPr>
      </p:pic>
    </p:spTree>
    <p:extLst>
      <p:ext uri="{BB962C8B-B14F-4D97-AF65-F5344CB8AC3E}">
        <p14:creationId xmlns:p14="http://schemas.microsoft.com/office/powerpoint/2010/main" val="336503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06">
                                            <p:txEl>
                                              <p:pRg st="0" end="0"/>
                                            </p:txEl>
                                          </p:spTgt>
                                        </p:tgtEl>
                                        <p:attrNameLst>
                                          <p:attrName>style.visibility</p:attrName>
                                        </p:attrNameLst>
                                      </p:cBhvr>
                                      <p:to>
                                        <p:strVal val="visible"/>
                                      </p:to>
                                    </p:set>
                                    <p:animEffect transition="in" filter="fade">
                                      <p:cBhvr>
                                        <p:cTn id="11" dur="500"/>
                                        <p:tgtEl>
                                          <p:spTgt spid="5120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500"/>
                                        <p:tgtEl>
                                          <p:spTgt spid="717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1206">
                                            <p:txEl>
                                              <p:pRg st="2" end="2"/>
                                            </p:txEl>
                                          </p:spTgt>
                                        </p:tgtEl>
                                        <p:attrNameLst>
                                          <p:attrName>style.visibility</p:attrName>
                                        </p:attrNameLst>
                                      </p:cBhvr>
                                      <p:to>
                                        <p:strVal val="visible"/>
                                      </p:to>
                                    </p:set>
                                    <p:animEffect transition="in" filter="fade">
                                      <p:cBhvr>
                                        <p:cTn id="18" dur="500"/>
                                        <p:tgtEl>
                                          <p:spTgt spid="5120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207"/>
                                        </p:tgtEl>
                                        <p:attrNameLst>
                                          <p:attrName>style.visibility</p:attrName>
                                        </p:attrNameLst>
                                      </p:cBhvr>
                                      <p:to>
                                        <p:strVal val="visible"/>
                                      </p:to>
                                    </p:set>
                                    <p:animEffect transition="in" filter="fade">
                                      <p:cBhvr>
                                        <p:cTn id="21" dur="500"/>
                                        <p:tgtEl>
                                          <p:spTgt spid="51207"/>
                                        </p:tgtEl>
                                      </p:cBhvr>
                                    </p:animEffect>
                                  </p:childTnLst>
                                </p:cTn>
                              </p:par>
                              <p:par>
                                <p:cTn id="22" presetID="10" presetClass="entr" presetSubtype="0" fill="hold" nodeType="withEffect">
                                  <p:stCondLst>
                                    <p:cond delay="0"/>
                                  </p:stCondLst>
                                  <p:childTnLst>
                                    <p:set>
                                      <p:cBhvr>
                                        <p:cTn id="23" dur="1" fill="hold">
                                          <p:stCondLst>
                                            <p:cond delay="0"/>
                                          </p:stCondLst>
                                        </p:cTn>
                                        <p:tgtEl>
                                          <p:spTgt spid="51210"/>
                                        </p:tgtEl>
                                        <p:attrNameLst>
                                          <p:attrName>style.visibility</p:attrName>
                                        </p:attrNameLst>
                                      </p:cBhvr>
                                      <p:to>
                                        <p:strVal val="visible"/>
                                      </p:to>
                                    </p:set>
                                    <p:animEffect transition="in" filter="fade">
                                      <p:cBhvr>
                                        <p:cTn id="24" dur="500"/>
                                        <p:tgtEl>
                                          <p:spTgt spid="512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1206">
                                            <p:txEl>
                                              <p:pRg st="4" end="4"/>
                                            </p:txEl>
                                          </p:spTgt>
                                        </p:tgtEl>
                                        <p:attrNameLst>
                                          <p:attrName>style.visibility</p:attrName>
                                        </p:attrNameLst>
                                      </p:cBhvr>
                                      <p:to>
                                        <p:strVal val="visible"/>
                                      </p:to>
                                    </p:set>
                                    <p:animEffect transition="in" filter="fade">
                                      <p:cBhvr>
                                        <p:cTn id="28" dur="500"/>
                                        <p:tgtEl>
                                          <p:spTgt spid="5120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51209"/>
                                        </p:tgtEl>
                                        <p:attrNameLst>
                                          <p:attrName>style.visibility</p:attrName>
                                        </p:attrNameLst>
                                      </p:cBhvr>
                                      <p:to>
                                        <p:strVal val="visible"/>
                                      </p:to>
                                    </p:set>
                                    <p:animEffect transition="in" filter="fade">
                                      <p:cBhvr>
                                        <p:cTn id="34" dur="500"/>
                                        <p:tgtEl>
                                          <p:spTgt spid="51209"/>
                                        </p:tgtEl>
                                      </p:cBhvr>
                                    </p:animEffect>
                                  </p:childTnLst>
                                </p:cTn>
                              </p:par>
                              <p:par>
                                <p:cTn id="35" presetID="10" presetClass="entr" presetSubtype="0" fill="hold" nodeType="withEffect">
                                  <p:stCondLst>
                                    <p:cond delay="0"/>
                                  </p:stCondLst>
                                  <p:childTnLst>
                                    <p:set>
                                      <p:cBhvr>
                                        <p:cTn id="36" dur="1" fill="hold">
                                          <p:stCondLst>
                                            <p:cond delay="0"/>
                                          </p:stCondLst>
                                        </p:cTn>
                                        <p:tgtEl>
                                          <p:spTgt spid="51208"/>
                                        </p:tgtEl>
                                        <p:attrNameLst>
                                          <p:attrName>style.visibility</p:attrName>
                                        </p:attrNameLst>
                                      </p:cBhvr>
                                      <p:to>
                                        <p:strVal val="visible"/>
                                      </p:to>
                                    </p:set>
                                    <p:animEffect transition="in" filter="fade">
                                      <p:cBhvr>
                                        <p:cTn id="37" dur="500"/>
                                        <p:tgtEl>
                                          <p:spTgt spid="51208"/>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1206">
                                            <p:txEl>
                                              <p:pRg st="6" end="6"/>
                                            </p:txEl>
                                          </p:spTgt>
                                        </p:tgtEl>
                                        <p:attrNameLst>
                                          <p:attrName>style.visibility</p:attrName>
                                        </p:attrNameLst>
                                      </p:cBhvr>
                                      <p:to>
                                        <p:strVal val="visible"/>
                                      </p:to>
                                    </p:set>
                                    <p:animEffect transition="in" filter="fade">
                                      <p:cBhvr>
                                        <p:cTn id="41" dur="500"/>
                                        <p:tgtEl>
                                          <p:spTgt spid="51206">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287338" y="536575"/>
            <a:ext cx="6937375" cy="544513"/>
          </a:xfrm>
        </p:spPr>
        <p:txBody>
          <a:bodyPr/>
          <a:lstStyle/>
          <a:p>
            <a:pPr eaLnBrk="1" hangingPunct="1"/>
            <a:r>
              <a:rPr lang="en-GB" dirty="0" smtClean="0">
                <a:latin typeface="Calibri" panose="020F0502020204030204" pitchFamily="34" charset="0"/>
              </a:rPr>
              <a:t>Oxford Bookworms</a:t>
            </a:r>
          </a:p>
        </p:txBody>
      </p:sp>
      <p:sp>
        <p:nvSpPr>
          <p:cNvPr id="53251" name="TextBox 5"/>
          <p:cNvSpPr txBox="1">
            <a:spLocks noChangeArrowheads="1"/>
          </p:cNvSpPr>
          <p:nvPr/>
        </p:nvSpPr>
        <p:spPr bwMode="auto">
          <a:xfrm>
            <a:off x="6804248" y="2852936"/>
            <a:ext cx="26997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pPr>
              <a:lnSpc>
                <a:spcPct val="150000"/>
              </a:lnSpc>
              <a:buFont typeface="Arial" pitchFamily="34" charset="0"/>
              <a:buChar char="•"/>
            </a:pPr>
            <a:r>
              <a:rPr lang="cs-CZ" sz="2000" b="1" dirty="0" smtClean="0">
                <a:latin typeface="Calibri" panose="020F0502020204030204" pitchFamily="34" charset="0"/>
              </a:rPr>
              <a:t>Barevné ilustrace</a:t>
            </a:r>
            <a:endParaRPr lang="en-US" sz="2000" b="1" dirty="0" smtClean="0">
              <a:latin typeface="Calibri" panose="020F0502020204030204" pitchFamily="34" charset="0"/>
            </a:endParaRPr>
          </a:p>
          <a:p>
            <a:pPr>
              <a:lnSpc>
                <a:spcPct val="150000"/>
              </a:lnSpc>
              <a:buFont typeface="Arial" pitchFamily="34" charset="0"/>
              <a:buChar char="•"/>
            </a:pPr>
            <a:r>
              <a:rPr lang="en-US" sz="2000" b="1" dirty="0" smtClean="0">
                <a:latin typeface="Calibri" panose="020F0502020204030204" pitchFamily="34" charset="0"/>
              </a:rPr>
              <a:t>Gal</a:t>
            </a:r>
            <a:r>
              <a:rPr lang="cs-CZ" sz="2000" b="1" dirty="0" err="1" smtClean="0">
                <a:latin typeface="Calibri" panose="020F0502020204030204" pitchFamily="34" charset="0"/>
              </a:rPr>
              <a:t>erie</a:t>
            </a:r>
            <a:r>
              <a:rPr lang="cs-CZ" sz="2000" b="1" dirty="0" smtClean="0">
                <a:latin typeface="Calibri" panose="020F0502020204030204" pitchFamily="34" charset="0"/>
              </a:rPr>
              <a:t> obrázků</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Slovníček</a:t>
            </a:r>
            <a:endParaRPr lang="en-US" sz="2000" b="1" dirty="0" smtClean="0">
              <a:latin typeface="Calibri" panose="020F0502020204030204" pitchFamily="34" charset="0"/>
            </a:endParaRPr>
          </a:p>
          <a:p>
            <a:pPr>
              <a:lnSpc>
                <a:spcPct val="150000"/>
              </a:lnSpc>
              <a:buFont typeface="Arial" pitchFamily="34" charset="0"/>
              <a:buChar char="•"/>
            </a:pPr>
            <a:r>
              <a:rPr lang="en-US" sz="2000" b="1" dirty="0" smtClean="0">
                <a:latin typeface="Calibri" panose="020F0502020204030204" pitchFamily="34" charset="0"/>
              </a:rPr>
              <a:t>Quiz</a:t>
            </a:r>
          </a:p>
          <a:p>
            <a:pPr>
              <a:buFont typeface="Arial" pitchFamily="34" charset="0"/>
              <a:buChar char="•"/>
            </a:pPr>
            <a:endParaRPr lang="en-GB" sz="2000" dirty="0"/>
          </a:p>
        </p:txBody>
      </p:sp>
      <p:pic>
        <p:nvPicPr>
          <p:cNvPr id="5325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691" y="3493527"/>
            <a:ext cx="2110701" cy="280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781" y="2070829"/>
            <a:ext cx="2130078" cy="282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520" y="2071170"/>
            <a:ext cx="2105537" cy="282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433" y="30318"/>
            <a:ext cx="16287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ástupný symbol pro číslo snímku 3"/>
          <p:cNvSpPr>
            <a:spLocks noGrp="1"/>
          </p:cNvSpPr>
          <p:nvPr>
            <p:ph type="sldNum" sz="quarter" idx="4294967295"/>
          </p:nvPr>
        </p:nvSpPr>
        <p:spPr bwMode="auto">
          <a:xfrm>
            <a:off x="287338" y="6391275"/>
            <a:ext cx="344487"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fld id="{AFE027D4-E261-4504-99A1-1CB667E19E4D}" type="slidenum">
              <a:rPr lang="en-US" sz="1100" smtClean="0">
                <a:solidFill>
                  <a:srgbClr val="898C94"/>
                </a:solidFill>
              </a:rPr>
              <a:pPr/>
              <a:t>4</a:t>
            </a:fld>
            <a:endParaRPr lang="en-US" sz="1100" dirty="0" smtClean="0">
              <a:solidFill>
                <a:srgbClr val="898C94"/>
              </a:solidFill>
            </a:endParaRPr>
          </a:p>
        </p:txBody>
      </p:sp>
    </p:spTree>
    <p:extLst>
      <p:ext uri="{BB962C8B-B14F-4D97-AF65-F5344CB8AC3E}">
        <p14:creationId xmlns:p14="http://schemas.microsoft.com/office/powerpoint/2010/main" val="333360658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3252"/>
                                        </p:tgtEl>
                                        <p:attrNameLst>
                                          <p:attrName>style.visibility</p:attrName>
                                        </p:attrNameLst>
                                      </p:cBhvr>
                                      <p:to>
                                        <p:strVal val="visible"/>
                                      </p:to>
                                    </p:set>
                                    <p:animEffect transition="in" filter="fade">
                                      <p:cBhvr>
                                        <p:cTn id="18" dur="500"/>
                                        <p:tgtEl>
                                          <p:spTgt spid="5325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3253"/>
                                        </p:tgtEl>
                                        <p:attrNameLst>
                                          <p:attrName>style.visibility</p:attrName>
                                        </p:attrNameLst>
                                      </p:cBhvr>
                                      <p:to>
                                        <p:strVal val="visible"/>
                                      </p:to>
                                    </p:set>
                                    <p:animEffect transition="in" filter="fade">
                                      <p:cBhvr>
                                        <p:cTn id="22" dur="500"/>
                                        <p:tgtEl>
                                          <p:spTgt spid="5325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3251">
                                            <p:txEl>
                                              <p:pRg st="0" end="0"/>
                                            </p:txEl>
                                          </p:spTgt>
                                        </p:tgtEl>
                                        <p:attrNameLst>
                                          <p:attrName>style.visibility</p:attrName>
                                        </p:attrNameLst>
                                      </p:cBhvr>
                                      <p:to>
                                        <p:strVal val="visible"/>
                                      </p:to>
                                    </p:set>
                                    <p:animEffect transition="in" filter="fade">
                                      <p:cBhvr>
                                        <p:cTn id="26" dur="500"/>
                                        <p:tgtEl>
                                          <p:spTgt spid="53251">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3251">
                                            <p:txEl>
                                              <p:pRg st="1" end="1"/>
                                            </p:txEl>
                                          </p:spTgt>
                                        </p:tgtEl>
                                        <p:attrNameLst>
                                          <p:attrName>style.visibility</p:attrName>
                                        </p:attrNameLst>
                                      </p:cBhvr>
                                      <p:to>
                                        <p:strVal val="visible"/>
                                      </p:to>
                                    </p:set>
                                    <p:animEffect transition="in" filter="fade">
                                      <p:cBhvr>
                                        <p:cTn id="30" dur="500"/>
                                        <p:tgtEl>
                                          <p:spTgt spid="53251">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3251">
                                            <p:txEl>
                                              <p:pRg st="2" end="2"/>
                                            </p:txEl>
                                          </p:spTgt>
                                        </p:tgtEl>
                                        <p:attrNameLst>
                                          <p:attrName>style.visibility</p:attrName>
                                        </p:attrNameLst>
                                      </p:cBhvr>
                                      <p:to>
                                        <p:strVal val="visible"/>
                                      </p:to>
                                    </p:set>
                                    <p:animEffect transition="in" filter="fade">
                                      <p:cBhvr>
                                        <p:cTn id="34" dur="500"/>
                                        <p:tgtEl>
                                          <p:spTgt spid="53251">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3251">
                                            <p:txEl>
                                              <p:pRg st="3" end="3"/>
                                            </p:txEl>
                                          </p:spTgt>
                                        </p:tgtEl>
                                        <p:attrNameLst>
                                          <p:attrName>style.visibility</p:attrName>
                                        </p:attrNameLst>
                                      </p:cBhvr>
                                      <p:to>
                                        <p:strVal val="visible"/>
                                      </p:to>
                                    </p:set>
                                    <p:animEffect transition="in" filter="fade">
                                      <p:cBhvr>
                                        <p:cTn id="38"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87338" y="625463"/>
            <a:ext cx="6936094" cy="433204"/>
          </a:xfrm>
        </p:spPr>
        <p:txBody>
          <a:bodyPr>
            <a:noAutofit/>
          </a:bodyPr>
          <a:lstStyle/>
          <a:p>
            <a:r>
              <a:rPr lang="cs-CZ" dirty="0" err="1" smtClean="0">
                <a:latin typeface="Calibri" panose="020F0502020204030204" pitchFamily="34" charset="0"/>
              </a:rPr>
              <a:t>How</a:t>
            </a:r>
            <a:r>
              <a:rPr lang="cs-CZ" dirty="0" smtClean="0">
                <a:latin typeface="Calibri" panose="020F0502020204030204" pitchFamily="34" charset="0"/>
              </a:rPr>
              <a:t> </a:t>
            </a:r>
            <a:r>
              <a:rPr lang="cs-CZ" dirty="0" err="1">
                <a:latin typeface="Calibri" panose="020F0502020204030204" pitchFamily="34" charset="0"/>
              </a:rPr>
              <a:t>G</a:t>
            </a:r>
            <a:r>
              <a:rPr lang="cs-CZ" dirty="0" err="1" smtClean="0">
                <a:latin typeface="Calibri" panose="020F0502020204030204" pitchFamily="34" charset="0"/>
              </a:rPr>
              <a:t>ood</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Your</a:t>
            </a:r>
            <a:r>
              <a:rPr lang="cs-CZ" dirty="0" smtClean="0">
                <a:latin typeface="Calibri" panose="020F0502020204030204" pitchFamily="34" charset="0"/>
              </a:rPr>
              <a:t> English?</a:t>
            </a:r>
            <a:endParaRPr lang="cs-CZ" dirty="0">
              <a:latin typeface="Calibri" panose="020F0502020204030204" pitchFamily="34" charset="0"/>
            </a:endParaRPr>
          </a:p>
        </p:txBody>
      </p:sp>
      <p:sp>
        <p:nvSpPr>
          <p:cNvPr id="7" name="Zástupný symbol pro číslo snímku 6"/>
          <p:cNvSpPr>
            <a:spLocks noGrp="1"/>
          </p:cNvSpPr>
          <p:nvPr>
            <p:ph type="sldNum" sz="quarter" idx="17"/>
          </p:nvPr>
        </p:nvSpPr>
        <p:spPr/>
        <p:txBody>
          <a:bodyPr/>
          <a:lstStyle/>
          <a:p>
            <a:pPr>
              <a:defRPr/>
            </a:pPr>
            <a:fld id="{7AE67510-5888-4F2A-83FF-B6F9CFC37CC3}" type="slidenum">
              <a:rPr lang="en-US" smtClean="0"/>
              <a:pPr>
                <a:defRPr/>
              </a:pPr>
              <a:t>5</a:t>
            </a:fld>
            <a:endParaRPr lang="en-US" dirty="0"/>
          </a:p>
        </p:txBody>
      </p:sp>
      <p:pic>
        <p:nvPicPr>
          <p:cNvPr id="4098" name="Picture 2" descr="15f7cbf9c2e8a53d62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010198"/>
            <a:ext cx="2631524" cy="350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5f7cbfa545260dc22b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38" y="2010198"/>
            <a:ext cx="2628478" cy="350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a:picLocks noChangeAspect="1"/>
          </p:cNvPicPr>
          <p:nvPr/>
        </p:nvPicPr>
        <p:blipFill rotWithShape="1">
          <a:blip r:embed="rId5"/>
          <a:srcRect l="1424" t="1898" r="1" b="1911"/>
          <a:stretch/>
        </p:blipFill>
        <p:spPr>
          <a:xfrm>
            <a:off x="5763364" y="482603"/>
            <a:ext cx="1152128" cy="1152128"/>
          </a:xfrm>
          <a:prstGeom prst="rect">
            <a:avLst/>
          </a:prstGeom>
        </p:spPr>
      </p:pic>
      <p:sp>
        <p:nvSpPr>
          <p:cNvPr id="9" name="TextBox 5"/>
          <p:cNvSpPr txBox="1">
            <a:spLocks noChangeArrowheads="1"/>
          </p:cNvSpPr>
          <p:nvPr/>
        </p:nvSpPr>
        <p:spPr bwMode="auto">
          <a:xfrm>
            <a:off x="5979388" y="2852936"/>
            <a:ext cx="316461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pPr marL="0" indent="0">
              <a:lnSpc>
                <a:spcPct val="150000"/>
              </a:lnSpc>
            </a:pPr>
            <a:endParaRPr lang="cs-CZ"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Najděte svou úroveň</a:t>
            </a:r>
          </a:p>
          <a:p>
            <a:pPr>
              <a:lnSpc>
                <a:spcPct val="150000"/>
              </a:lnSpc>
              <a:buFont typeface="Arial" pitchFamily="34" charset="0"/>
              <a:buChar char="•"/>
            </a:pPr>
            <a:r>
              <a:rPr lang="cs-CZ" sz="2000" b="1" dirty="0" smtClean="0">
                <a:latin typeface="Calibri" panose="020F0502020204030204" pitchFamily="34" charset="0"/>
              </a:rPr>
              <a:t>30 kapitol zdarma</a:t>
            </a:r>
            <a:endParaRPr lang="en-GB" sz="2000" b="1" dirty="0">
              <a:latin typeface="Calibri" panose="020F0502020204030204" pitchFamily="34" charset="0"/>
            </a:endParaRPr>
          </a:p>
          <a:p>
            <a:pPr>
              <a:buFont typeface="Arial" pitchFamily="34" charset="0"/>
              <a:buChar char="•"/>
            </a:pPr>
            <a:endParaRPr lang="en-GB" sz="2000" dirty="0"/>
          </a:p>
        </p:txBody>
      </p:sp>
    </p:spTree>
    <p:extLst>
      <p:ext uri="{BB962C8B-B14F-4D97-AF65-F5344CB8AC3E}">
        <p14:creationId xmlns:p14="http://schemas.microsoft.com/office/powerpoint/2010/main" val="140419234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20978-8253-124C-B391-04AC4DA943D1}" type="slidenum">
              <a:rPr lang="en-US" smtClean="0"/>
              <a:pPr/>
              <a:t>6</a:t>
            </a:fld>
            <a:endParaRPr lang="en-US"/>
          </a:p>
        </p:txBody>
      </p:sp>
      <p:sp>
        <p:nvSpPr>
          <p:cNvPr id="9" name="Título 8"/>
          <p:cNvSpPr>
            <a:spLocks noGrp="1"/>
          </p:cNvSpPr>
          <p:nvPr>
            <p:ph type="title"/>
          </p:nvPr>
        </p:nvSpPr>
        <p:spPr>
          <a:xfrm>
            <a:off x="287978" y="-308943"/>
            <a:ext cx="6936094" cy="1269916"/>
          </a:xfrm>
        </p:spPr>
        <p:txBody>
          <a:bodyPr/>
          <a:lstStyle/>
          <a:p>
            <a:r>
              <a:rPr lang="cs-CZ" dirty="0" smtClean="0">
                <a:solidFill>
                  <a:srgbClr val="002060"/>
                </a:solidFill>
                <a:latin typeface="Calibri" panose="020F0502020204030204" pitchFamily="34" charset="0"/>
              </a:rPr>
              <a:t>Online </a:t>
            </a:r>
            <a:r>
              <a:rPr lang="cs-CZ" dirty="0" err="1" smtClean="0">
                <a:solidFill>
                  <a:srgbClr val="002060"/>
                </a:solidFill>
                <a:latin typeface="Calibri" panose="020F0502020204030204" pitchFamily="34" charset="0"/>
              </a:rPr>
              <a:t>Workbook</a:t>
            </a:r>
            <a:endParaRPr lang="en-GB" dirty="0">
              <a:solidFill>
                <a:srgbClr val="002060"/>
              </a:solidFill>
              <a:latin typeface="Calibri" panose="020F0502020204030204" pitchFamily="34" charset="0"/>
            </a:endParaRPr>
          </a:p>
        </p:txBody>
      </p:sp>
      <p:sp>
        <p:nvSpPr>
          <p:cNvPr id="2" name="Zástupný symbol pro text 1"/>
          <p:cNvSpPr>
            <a:spLocks noGrp="1"/>
          </p:cNvSpPr>
          <p:nvPr>
            <p:ph type="body" sz="quarter" idx="14"/>
          </p:nvPr>
        </p:nvSpPr>
        <p:spPr/>
        <p:txBody>
          <a:bodyPr>
            <a:normAutofit/>
          </a:bodyPr>
          <a:lstStyle/>
          <a:p>
            <a:endParaRPr lang="cs-CZ" sz="2000" b="1" dirty="0" smtClean="0">
              <a:solidFill>
                <a:srgbClr val="002060"/>
              </a:solidFill>
              <a:latin typeface="Calibri" panose="020F0502020204030204" pitchFamily="34" charset="0"/>
            </a:endParaRPr>
          </a:p>
          <a:p>
            <a:pPr marL="625475" lvl="2" indent="0">
              <a:buNone/>
            </a:pPr>
            <a:endParaRPr lang="cs-CZ" dirty="0"/>
          </a:p>
        </p:txBody>
      </p:sp>
      <p:pic>
        <p:nvPicPr>
          <p:cNvPr id="6" name="Obrázek 5"/>
          <p:cNvPicPr>
            <a:picLocks noChangeAspect="1"/>
          </p:cNvPicPr>
          <p:nvPr/>
        </p:nvPicPr>
        <p:blipFill>
          <a:blip r:embed="rId3"/>
          <a:stretch>
            <a:fillRect/>
          </a:stretch>
        </p:blipFill>
        <p:spPr>
          <a:xfrm>
            <a:off x="288001" y="2097829"/>
            <a:ext cx="4458288" cy="3217002"/>
          </a:xfrm>
          <a:prstGeom prst="rect">
            <a:avLst/>
          </a:prstGeom>
        </p:spPr>
      </p:pic>
      <p:sp>
        <p:nvSpPr>
          <p:cNvPr id="10" name="TextBox 5"/>
          <p:cNvSpPr txBox="1">
            <a:spLocks noChangeArrowheads="1"/>
          </p:cNvSpPr>
          <p:nvPr/>
        </p:nvSpPr>
        <p:spPr bwMode="auto">
          <a:xfrm>
            <a:off x="4716016" y="2299871"/>
            <a:ext cx="443984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pPr>
              <a:lnSpc>
                <a:spcPct val="150000"/>
              </a:lnSpc>
              <a:buFont typeface="Arial" pitchFamily="34" charset="0"/>
              <a:buChar char="•"/>
            </a:pPr>
            <a:r>
              <a:rPr lang="en-US" sz="2000" b="1" dirty="0" smtClean="0">
                <a:latin typeface="Calibri" panose="020F0502020204030204" pitchFamily="34" charset="0"/>
              </a:rPr>
              <a:t>100% </a:t>
            </a:r>
            <a:r>
              <a:rPr lang="cs-CZ" sz="2000" b="1" dirty="0" smtClean="0">
                <a:latin typeface="Calibri" panose="020F0502020204030204" pitchFamily="34" charset="0"/>
              </a:rPr>
              <a:t>stejný obsah jako tištěný WB</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Jasná struktura kopírující obsah SB</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Integrovaná poslechová cvičení</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Nahrávání vlastního mluveného projevu</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Automatické opravy, okamžitá zpětná vazba</a:t>
            </a:r>
            <a:endParaRPr lang="en-US" sz="2000" b="1" dirty="0" smtClean="0">
              <a:latin typeface="Calibri" panose="020F0502020204030204" pitchFamily="34" charset="0"/>
            </a:endParaRPr>
          </a:p>
        </p:txBody>
      </p:sp>
      <p:sp>
        <p:nvSpPr>
          <p:cNvPr id="12" name="Zástupný symbol pro text 4"/>
          <p:cNvSpPr>
            <a:spLocks noGrp="1"/>
          </p:cNvSpPr>
          <p:nvPr>
            <p:ph type="body" sz="quarter" idx="13"/>
          </p:nvPr>
        </p:nvSpPr>
        <p:spPr>
          <a:xfrm>
            <a:off x="287338" y="1270000"/>
            <a:ext cx="6937375" cy="485775"/>
          </a:xfrm>
        </p:spPr>
        <p:txBody>
          <a:bodyPr rtlCol="0"/>
          <a:lstStyle/>
          <a:p>
            <a:pPr>
              <a:defRPr/>
            </a:pPr>
            <a:r>
              <a:rPr lang="cs-CZ" sz="2000" dirty="0" smtClean="0">
                <a:latin typeface="Calibri" panose="020F0502020204030204" pitchFamily="34" charset="0"/>
              </a:rPr>
              <a:t>Oxford </a:t>
            </a:r>
            <a:r>
              <a:rPr lang="cs-CZ" sz="2000" dirty="0" err="1" smtClean="0">
                <a:latin typeface="Calibri" panose="020F0502020204030204" pitchFamily="34" charset="0"/>
              </a:rPr>
              <a:t>Learn</a:t>
            </a:r>
            <a:endParaRPr lang="cs-CZ" sz="2000" dirty="0">
              <a:latin typeface="Calibri" panose="020F0502020204030204" pitchFamily="34" charset="0"/>
            </a:endParaRPr>
          </a:p>
        </p:txBody>
      </p:sp>
    </p:spTree>
    <p:extLst>
      <p:ext uri="{BB962C8B-B14F-4D97-AF65-F5344CB8AC3E}">
        <p14:creationId xmlns:p14="http://schemas.microsoft.com/office/powerpoint/2010/main" val="12484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220978-8253-124C-B391-04AC4DA943D1}" type="slidenum">
              <a:rPr lang="en-US" smtClean="0">
                <a:solidFill>
                  <a:srgbClr val="002147">
                    <a:tint val="75000"/>
                  </a:srgbClr>
                </a:solidFill>
              </a:rPr>
              <a:pPr/>
              <a:t>7</a:t>
            </a:fld>
            <a:endParaRPr lang="en-US">
              <a:solidFill>
                <a:srgbClr val="002147">
                  <a:tint val="75000"/>
                </a:srgbClr>
              </a:solidFill>
            </a:endParaRPr>
          </a:p>
        </p:txBody>
      </p:sp>
      <p:sp>
        <p:nvSpPr>
          <p:cNvPr id="9" name="Título 8"/>
          <p:cNvSpPr>
            <a:spLocks noGrp="1"/>
          </p:cNvSpPr>
          <p:nvPr>
            <p:ph type="title"/>
          </p:nvPr>
        </p:nvSpPr>
        <p:spPr>
          <a:xfrm>
            <a:off x="287978" y="-231776"/>
            <a:ext cx="6936094" cy="1269916"/>
          </a:xfrm>
        </p:spPr>
        <p:txBody>
          <a:bodyPr/>
          <a:lstStyle/>
          <a:p>
            <a:r>
              <a:rPr lang="cs-CZ" dirty="0" smtClean="0">
                <a:solidFill>
                  <a:srgbClr val="002060"/>
                </a:solidFill>
                <a:latin typeface="Calibri" panose="020F0502020204030204" pitchFamily="34" charset="0"/>
              </a:rPr>
              <a:t>Online </a:t>
            </a:r>
            <a:r>
              <a:rPr lang="cs-CZ" dirty="0">
                <a:solidFill>
                  <a:srgbClr val="002060"/>
                </a:solidFill>
                <a:latin typeface="Calibri" panose="020F0502020204030204" pitchFamily="34" charset="0"/>
              </a:rPr>
              <a:t>P</a:t>
            </a:r>
            <a:r>
              <a:rPr lang="en-US" dirty="0" err="1" smtClean="0">
                <a:solidFill>
                  <a:srgbClr val="002060"/>
                </a:solidFill>
                <a:latin typeface="Calibri" panose="020F0502020204030204" pitchFamily="34" charset="0"/>
              </a:rPr>
              <a:t>ractice</a:t>
            </a:r>
            <a:endParaRPr lang="en-GB" dirty="0">
              <a:solidFill>
                <a:srgbClr val="002060"/>
              </a:solidFill>
              <a:latin typeface="Calibri" panose="020F0502020204030204" pitchFamily="34" charset="0"/>
            </a:endParaRPr>
          </a:p>
        </p:txBody>
      </p:sp>
      <p:sp>
        <p:nvSpPr>
          <p:cNvPr id="2" name="Zástupný symbol pro text 1"/>
          <p:cNvSpPr>
            <a:spLocks noGrp="1"/>
          </p:cNvSpPr>
          <p:nvPr>
            <p:ph type="body" sz="quarter" idx="14"/>
          </p:nvPr>
        </p:nvSpPr>
        <p:spPr/>
        <p:txBody>
          <a:bodyPr/>
          <a:lstStyle/>
          <a:p>
            <a:pPr marL="0" indent="0">
              <a:buNone/>
            </a:pPr>
            <a:endParaRPr lang="en-US" dirty="0"/>
          </a:p>
          <a:p>
            <a:endParaRPr lang="cs-CZ" dirty="0" smtClean="0"/>
          </a:p>
          <a:p>
            <a:endParaRPr lang="cs-CZ" dirty="0"/>
          </a:p>
        </p:txBody>
      </p:sp>
      <p:sp>
        <p:nvSpPr>
          <p:cNvPr id="10" name="Zástupný symbol pro obsah 2"/>
          <p:cNvSpPr txBox="1">
            <a:spLocks/>
          </p:cNvSpPr>
          <p:nvPr/>
        </p:nvSpPr>
        <p:spPr>
          <a:xfrm>
            <a:off x="392112" y="2125663"/>
            <a:ext cx="7932737" cy="3960812"/>
          </a:xfrm>
          <a:prstGeom prst="rect">
            <a:avLst/>
          </a:prstGeom>
        </p:spPr>
        <p:txBody>
          <a:bodyPr/>
          <a:lstStyle>
            <a:lvl1pPr marL="266700" indent="-266700" algn="l" defTabSz="457200" rtl="0" eaLnBrk="1" latinLnBrk="0" hangingPunct="1">
              <a:spcBef>
                <a:spcPct val="20000"/>
              </a:spcBef>
              <a:buFont typeface="Arial"/>
              <a:buChar char="•"/>
              <a:defRPr sz="2400" kern="1200">
                <a:solidFill>
                  <a:srgbClr val="000000"/>
                </a:solidFill>
                <a:latin typeface="+mn-lt"/>
                <a:ea typeface="+mn-ea"/>
                <a:cs typeface="+mn-cs"/>
              </a:defRPr>
            </a:lvl1pPr>
            <a:lvl2pPr marL="625475" indent="-358775" algn="l" defTabSz="457200" rtl="0" eaLnBrk="1" latinLnBrk="0" hangingPunct="1">
              <a:spcBef>
                <a:spcPct val="20000"/>
              </a:spcBef>
              <a:buFont typeface="Arial"/>
              <a:buChar char="–"/>
              <a:defRPr sz="2400" kern="1200">
                <a:solidFill>
                  <a:srgbClr val="000000"/>
                </a:solidFill>
                <a:latin typeface="+mn-lt"/>
                <a:ea typeface="+mn-ea"/>
                <a:cs typeface="+mn-cs"/>
              </a:defRPr>
            </a:lvl2pPr>
            <a:lvl3pPr marL="892175" indent="-2667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168400" indent="-276225"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343025" indent="-174625"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6" name="TextovéPole 5"/>
          <p:cNvSpPr txBox="1"/>
          <p:nvPr/>
        </p:nvSpPr>
        <p:spPr>
          <a:xfrm>
            <a:off x="293688" y="2125662"/>
            <a:ext cx="8474348" cy="348557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cs-CZ" sz="2300" b="1" dirty="0" smtClean="0">
                <a:solidFill>
                  <a:srgbClr val="002060"/>
                </a:solidFill>
                <a:latin typeface="Calibri" panose="020F0502020204030204" pitchFamily="34" charset="0"/>
              </a:rPr>
              <a:t>Nadstavba tištěného WB a SB</a:t>
            </a:r>
            <a:endParaRPr lang="en-US" sz="2300" b="1" dirty="0" smtClean="0">
              <a:solidFill>
                <a:srgbClr val="002060"/>
              </a:solidFill>
              <a:latin typeface="Calibri" panose="020F0502020204030204" pitchFamily="34" charset="0"/>
            </a:endParaRPr>
          </a:p>
          <a:p>
            <a:pPr marL="342900" indent="-342900">
              <a:lnSpc>
                <a:spcPct val="150000"/>
              </a:lnSpc>
              <a:buFont typeface="Arial" panose="020B0604020202020204" pitchFamily="34" charset="0"/>
              <a:buChar char="•"/>
            </a:pPr>
            <a:r>
              <a:rPr lang="cs-CZ" sz="2300" b="1" dirty="0" smtClean="0">
                <a:solidFill>
                  <a:srgbClr val="002060"/>
                </a:solidFill>
                <a:latin typeface="Calibri" panose="020F0502020204030204" pitchFamily="34" charset="0"/>
              </a:rPr>
              <a:t>Interaktivní cvičení, poslechy a videa</a:t>
            </a:r>
            <a:endParaRPr lang="en-US" sz="2300" b="1" dirty="0" smtClean="0">
              <a:solidFill>
                <a:srgbClr val="002060"/>
              </a:solidFill>
              <a:latin typeface="Calibri" panose="020F0502020204030204" pitchFamily="34" charset="0"/>
            </a:endParaRPr>
          </a:p>
          <a:p>
            <a:pPr marL="342900" indent="-342900">
              <a:lnSpc>
                <a:spcPct val="150000"/>
              </a:lnSpc>
              <a:buFont typeface="Arial" panose="020B0604020202020204" pitchFamily="34" charset="0"/>
              <a:buChar char="•"/>
            </a:pPr>
            <a:r>
              <a:rPr lang="cs-CZ" sz="2300" b="1" dirty="0" smtClean="0">
                <a:solidFill>
                  <a:srgbClr val="002060"/>
                </a:solidFill>
                <a:latin typeface="Calibri" panose="020F0502020204030204" pitchFamily="34" charset="0"/>
              </a:rPr>
              <a:t>Automatické opravy</a:t>
            </a:r>
            <a:endParaRPr lang="en-US" sz="2300" b="1" dirty="0" smtClean="0">
              <a:solidFill>
                <a:srgbClr val="002060"/>
              </a:solidFill>
              <a:latin typeface="Calibri" panose="020F0502020204030204" pitchFamily="34" charset="0"/>
            </a:endParaRPr>
          </a:p>
          <a:p>
            <a:pPr marL="342900" indent="-342900">
              <a:lnSpc>
                <a:spcPct val="150000"/>
              </a:lnSpc>
              <a:buFont typeface="Arial" panose="020B0604020202020204" pitchFamily="34" charset="0"/>
              <a:buChar char="•"/>
            </a:pPr>
            <a:r>
              <a:rPr lang="cs-CZ" sz="2300" b="1" dirty="0" smtClean="0">
                <a:solidFill>
                  <a:srgbClr val="002060"/>
                </a:solidFill>
                <a:latin typeface="Calibri" panose="020F0502020204030204" pitchFamily="34" charset="0"/>
              </a:rPr>
              <a:t>K dispozici přes kód ve WB nebo samostatně</a:t>
            </a:r>
            <a:endParaRPr lang="en-US" sz="2300" b="1" dirty="0" smtClean="0">
              <a:solidFill>
                <a:srgbClr val="002060"/>
              </a:solidFill>
              <a:latin typeface="Calibri" panose="020F0502020204030204" pitchFamily="34" charset="0"/>
            </a:endParaRPr>
          </a:p>
          <a:p>
            <a:pPr marL="342900" indent="-342900">
              <a:lnSpc>
                <a:spcPct val="150000"/>
              </a:lnSpc>
              <a:buFont typeface="Arial" panose="020B0604020202020204" pitchFamily="34" charset="0"/>
              <a:buChar char="•"/>
            </a:pPr>
            <a:endParaRPr lang="en-US" sz="2300" b="1" dirty="0" smtClean="0">
              <a:solidFill>
                <a:srgbClr val="002060"/>
              </a:solidFill>
              <a:latin typeface="Calibri" panose="020F0502020204030204" pitchFamily="34" charset="0"/>
            </a:endParaRPr>
          </a:p>
          <a:p>
            <a:pPr marL="285750" indent="-285750">
              <a:buFontTx/>
              <a:buChar char="-"/>
            </a:pPr>
            <a:endParaRPr lang="cs-CZ" sz="2400" dirty="0" smtClean="0"/>
          </a:p>
          <a:p>
            <a:pPr marL="285750" indent="-285750">
              <a:buFontTx/>
              <a:buChar char="-"/>
            </a:pPr>
            <a:endParaRPr lang="cs-CZ" sz="2400" dirty="0"/>
          </a:p>
        </p:txBody>
      </p:sp>
      <p:grpSp>
        <p:nvGrpSpPr>
          <p:cNvPr id="15" name="Skupina 14"/>
          <p:cNvGrpSpPr/>
          <p:nvPr/>
        </p:nvGrpSpPr>
        <p:grpSpPr>
          <a:xfrm>
            <a:off x="1206999" y="4389498"/>
            <a:ext cx="6302961" cy="1947540"/>
            <a:chOff x="605664" y="4350261"/>
            <a:chExt cx="6302961" cy="194754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4" y="4368964"/>
              <a:ext cx="1365617" cy="19288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114" y="4359786"/>
              <a:ext cx="1353298" cy="19288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3256" y="4368964"/>
              <a:ext cx="1300844" cy="19288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1" name="Picture 10"/>
            <p:cNvPicPr>
              <a:picLocks noChangeAspect="1"/>
            </p:cNvPicPr>
            <p:nvPr/>
          </p:nvPicPr>
          <p:blipFill>
            <a:blip r:embed="rId6"/>
            <a:stretch>
              <a:fillRect/>
            </a:stretch>
          </p:blipFill>
          <p:spPr>
            <a:xfrm>
              <a:off x="5569426" y="4350261"/>
              <a:ext cx="1339199" cy="1928837"/>
            </a:xfrm>
            <a:prstGeom prst="rect">
              <a:avLst/>
            </a:prstGeom>
            <a:ln>
              <a:solidFill>
                <a:schemeClr val="tx2"/>
              </a:solidFill>
            </a:ln>
          </p:spPr>
        </p:pic>
      </p:grpSp>
      <p:sp>
        <p:nvSpPr>
          <p:cNvPr id="18" name="Zástupný symbol pro text 4"/>
          <p:cNvSpPr>
            <a:spLocks noGrp="1"/>
          </p:cNvSpPr>
          <p:nvPr>
            <p:ph type="body" sz="quarter" idx="13"/>
          </p:nvPr>
        </p:nvSpPr>
        <p:spPr>
          <a:xfrm>
            <a:off x="287338" y="1270000"/>
            <a:ext cx="6937375" cy="485775"/>
          </a:xfrm>
        </p:spPr>
        <p:txBody>
          <a:bodyPr rtlCol="0"/>
          <a:lstStyle/>
          <a:p>
            <a:pPr>
              <a:defRPr/>
            </a:pPr>
            <a:r>
              <a:rPr lang="cs-CZ" sz="2000" dirty="0" smtClean="0">
                <a:latin typeface="Calibri" panose="020F0502020204030204" pitchFamily="34" charset="0"/>
              </a:rPr>
              <a:t>Oxford </a:t>
            </a:r>
            <a:r>
              <a:rPr lang="cs-CZ" sz="2000" dirty="0" err="1" smtClean="0">
                <a:latin typeface="Calibri" panose="020F0502020204030204" pitchFamily="34" charset="0"/>
              </a:rPr>
              <a:t>Learn</a:t>
            </a:r>
            <a:endParaRPr lang="cs-CZ" sz="2000" dirty="0">
              <a:latin typeface="Calibri" panose="020F0502020204030204" pitchFamily="34" charset="0"/>
            </a:endParaRPr>
          </a:p>
        </p:txBody>
      </p:sp>
    </p:spTree>
    <p:extLst>
      <p:ext uri="{BB962C8B-B14F-4D97-AF65-F5344CB8AC3E}">
        <p14:creationId xmlns:p14="http://schemas.microsoft.com/office/powerpoint/2010/main" val="37113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287338" y="-298519"/>
            <a:ext cx="6936094" cy="1269916"/>
          </a:xfrm>
        </p:spPr>
        <p:txBody>
          <a:bodyPr/>
          <a:lstStyle/>
          <a:p>
            <a:pPr eaLnBrk="1" hangingPunct="1"/>
            <a:r>
              <a:rPr lang="cs-CZ" dirty="0" smtClean="0">
                <a:latin typeface="Calibri" panose="020F0502020204030204" pitchFamily="34" charset="0"/>
              </a:rPr>
              <a:t>E-</a:t>
            </a:r>
            <a:r>
              <a:rPr lang="cs-CZ" dirty="0" err="1">
                <a:latin typeface="Calibri" panose="020F0502020204030204" pitchFamily="34" charset="0"/>
              </a:rPr>
              <a:t>b</a:t>
            </a:r>
            <a:r>
              <a:rPr lang="cs-CZ" dirty="0" err="1" smtClean="0">
                <a:latin typeface="Calibri" panose="020F0502020204030204" pitchFamily="34" charset="0"/>
              </a:rPr>
              <a:t>ooks</a:t>
            </a:r>
            <a:endParaRPr lang="cs-CZ" dirty="0" smtClean="0">
              <a:latin typeface="Calibri" panose="020F0502020204030204" pitchFamily="34" charset="0"/>
            </a:endParaRPr>
          </a:p>
        </p:txBody>
      </p:sp>
      <p:sp>
        <p:nvSpPr>
          <p:cNvPr id="55299" name="Zástupný symbol pro číslo snímku 3"/>
          <p:cNvSpPr>
            <a:spLocks noGrp="1"/>
          </p:cNvSpPr>
          <p:nvPr>
            <p:ph type="sldNum" sz="quarter" idx="4294967295"/>
          </p:nvPr>
        </p:nvSpPr>
        <p:spPr bwMode="auto">
          <a:xfrm>
            <a:off x="287338" y="6391275"/>
            <a:ext cx="344487" cy="360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fld id="{6DC0D2C2-26AA-45DB-A5F9-D2EAECE1963D}" type="slidenum">
              <a:rPr lang="en-US" sz="1100" smtClean="0">
                <a:solidFill>
                  <a:srgbClr val="898C94"/>
                </a:solidFill>
              </a:rPr>
              <a:pPr/>
              <a:t>8</a:t>
            </a:fld>
            <a:endParaRPr lang="en-US" sz="1100" smtClean="0">
              <a:solidFill>
                <a:srgbClr val="898C94"/>
              </a:solidFill>
            </a:endParaRPr>
          </a:p>
        </p:txBody>
      </p:sp>
      <p:sp>
        <p:nvSpPr>
          <p:cNvPr id="55301" name="Zástupný symbol pro text 5"/>
          <p:cNvSpPr>
            <a:spLocks noGrp="1"/>
          </p:cNvSpPr>
          <p:nvPr>
            <p:ph type="body" sz="quarter" idx="14"/>
          </p:nvPr>
        </p:nvSpPr>
        <p:spPr>
          <a:xfrm>
            <a:off x="293688" y="2111375"/>
            <a:ext cx="8566150" cy="4267200"/>
          </a:xfrm>
        </p:spPr>
        <p:txBody>
          <a:bodyPr/>
          <a:lstStyle/>
          <a:p>
            <a:pPr eaLnBrk="1" hangingPunct="1"/>
            <a:r>
              <a:rPr lang="cs-CZ" b="1" dirty="0" smtClean="0">
                <a:solidFill>
                  <a:srgbClr val="002060"/>
                </a:solidFill>
                <a:latin typeface="Calibri" panose="020F0502020204030204" pitchFamily="34" charset="0"/>
              </a:rPr>
              <a:t>Stejný obsah jako tištěná verze</a:t>
            </a:r>
            <a:endParaRPr lang="en-US" b="1" dirty="0" smtClean="0">
              <a:solidFill>
                <a:srgbClr val="002060"/>
              </a:solidFill>
              <a:latin typeface="Calibri" panose="020F0502020204030204" pitchFamily="34" charset="0"/>
            </a:endParaRPr>
          </a:p>
          <a:p>
            <a:pPr eaLnBrk="1" hangingPunct="1"/>
            <a:endParaRPr lang="en-US" b="1" dirty="0" smtClean="0">
              <a:solidFill>
                <a:srgbClr val="002060"/>
              </a:solidFill>
              <a:latin typeface="Calibri" panose="020F0502020204030204" pitchFamily="34" charset="0"/>
            </a:endParaRPr>
          </a:p>
          <a:p>
            <a:pPr eaLnBrk="1" hangingPunct="1"/>
            <a:r>
              <a:rPr lang="cs-CZ" b="1" dirty="0" smtClean="0">
                <a:solidFill>
                  <a:srgbClr val="002060"/>
                </a:solidFill>
                <a:latin typeface="Calibri" panose="020F0502020204030204" pitchFamily="34" charset="0"/>
              </a:rPr>
              <a:t>Uloženo na </a:t>
            </a:r>
            <a:r>
              <a:rPr lang="cs-CZ" b="1" dirty="0" err="1" smtClean="0">
                <a:solidFill>
                  <a:srgbClr val="002060"/>
                </a:solidFill>
                <a:latin typeface="Calibri" panose="020F0502020204030204" pitchFamily="34" charset="0"/>
              </a:rPr>
              <a:t>Cloudu</a:t>
            </a:r>
            <a:r>
              <a:rPr lang="cs-CZ" b="1" dirty="0" smtClean="0">
                <a:solidFill>
                  <a:srgbClr val="002060"/>
                </a:solidFill>
                <a:latin typeface="Calibri" panose="020F0502020204030204" pitchFamily="34" charset="0"/>
              </a:rPr>
              <a:t> </a:t>
            </a:r>
            <a:endParaRPr lang="en-US" b="1" dirty="0" smtClean="0">
              <a:solidFill>
                <a:srgbClr val="002060"/>
              </a:solidFill>
              <a:latin typeface="Calibri" panose="020F0502020204030204" pitchFamily="34" charset="0"/>
            </a:endParaRPr>
          </a:p>
          <a:p>
            <a:pPr eaLnBrk="1" hangingPunct="1"/>
            <a:endParaRPr lang="en-US" b="1" dirty="0" smtClean="0">
              <a:solidFill>
                <a:srgbClr val="002060"/>
              </a:solidFill>
              <a:latin typeface="Calibri" panose="020F0502020204030204" pitchFamily="34" charset="0"/>
            </a:endParaRPr>
          </a:p>
          <a:p>
            <a:pPr eaLnBrk="1" hangingPunct="1"/>
            <a:r>
              <a:rPr lang="cs-CZ" b="1" dirty="0" smtClean="0">
                <a:solidFill>
                  <a:srgbClr val="002060"/>
                </a:solidFill>
                <a:latin typeface="Calibri" panose="020F0502020204030204" pitchFamily="34" charset="0"/>
              </a:rPr>
              <a:t>Použití na různých zařízeních - synchronizace</a:t>
            </a:r>
            <a:endParaRPr lang="en-US" b="1" dirty="0" smtClean="0">
              <a:solidFill>
                <a:srgbClr val="002060"/>
              </a:solidFill>
              <a:latin typeface="Calibri" panose="020F0502020204030204" pitchFamily="34" charset="0"/>
            </a:endParaRPr>
          </a:p>
          <a:p>
            <a:pPr eaLnBrk="1" hangingPunct="1"/>
            <a:endParaRPr lang="cs-CZ" b="1" dirty="0" smtClean="0">
              <a:solidFill>
                <a:srgbClr val="002060"/>
              </a:solidFill>
              <a:latin typeface="Calibri" panose="020F0502020204030204" pitchFamily="34" charset="0"/>
            </a:endParaRPr>
          </a:p>
          <a:p>
            <a:pPr eaLnBrk="1" hangingPunct="1"/>
            <a:endParaRPr lang="cs-CZ" dirty="0"/>
          </a:p>
          <a:p>
            <a:pPr marL="0" indent="0" eaLnBrk="1" hangingPunct="1">
              <a:buNone/>
            </a:pPr>
            <a:endParaRPr lang="cs-CZ" dirty="0"/>
          </a:p>
        </p:txBody>
      </p:sp>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025" y="679252"/>
            <a:ext cx="1050255" cy="109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750587"/>
            <a:ext cx="31527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3996"/>
          <a:stretch/>
        </p:blipFill>
        <p:spPr bwMode="auto">
          <a:xfrm>
            <a:off x="287338" y="4244975"/>
            <a:ext cx="8201025" cy="192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ástupný symbol pro text 4"/>
          <p:cNvSpPr>
            <a:spLocks noGrp="1"/>
          </p:cNvSpPr>
          <p:nvPr>
            <p:ph type="body" sz="quarter" idx="13"/>
          </p:nvPr>
        </p:nvSpPr>
        <p:spPr/>
        <p:txBody>
          <a:bodyPr rtlCol="0"/>
          <a:lstStyle/>
          <a:p>
            <a:pPr>
              <a:defRPr/>
            </a:pPr>
            <a:r>
              <a:rPr lang="cs-CZ" sz="2000" dirty="0" smtClean="0">
                <a:latin typeface="Calibri" panose="020F0502020204030204" pitchFamily="34" charset="0"/>
              </a:rPr>
              <a:t>Oxford </a:t>
            </a:r>
            <a:r>
              <a:rPr lang="cs-CZ" sz="2000" dirty="0" err="1" smtClean="0">
                <a:latin typeface="Calibri" panose="020F0502020204030204" pitchFamily="34" charset="0"/>
              </a:rPr>
              <a:t>Learner‘s</a:t>
            </a:r>
            <a:r>
              <a:rPr lang="cs-CZ" sz="2000" dirty="0" smtClean="0">
                <a:latin typeface="Calibri" panose="020F0502020204030204" pitchFamily="34" charset="0"/>
              </a:rPr>
              <a:t> Bookshelf</a:t>
            </a:r>
            <a:endParaRPr lang="cs-CZ" sz="2000" dirty="0">
              <a:latin typeface="Calibri" panose="020F0502020204030204" pitchFamily="34" charset="0"/>
            </a:endParaRPr>
          </a:p>
        </p:txBody>
      </p:sp>
    </p:spTree>
    <p:extLst>
      <p:ext uri="{BB962C8B-B14F-4D97-AF65-F5344CB8AC3E}">
        <p14:creationId xmlns:p14="http://schemas.microsoft.com/office/powerpoint/2010/main" val="351078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302"/>
                                        </p:tgtEl>
                                        <p:attrNameLst>
                                          <p:attrName>style.visibility</p:attrName>
                                        </p:attrNameLst>
                                      </p:cBhvr>
                                      <p:to>
                                        <p:strVal val="visible"/>
                                      </p:to>
                                    </p:set>
                                    <p:animEffect transition="in" filter="fade">
                                      <p:cBhvr>
                                        <p:cTn id="13" dur="500"/>
                                        <p:tgtEl>
                                          <p:spTgt spid="5530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5301">
                                            <p:txEl>
                                              <p:pRg st="0" end="0"/>
                                            </p:txEl>
                                          </p:spTgt>
                                        </p:tgtEl>
                                        <p:attrNameLst>
                                          <p:attrName>style.visibility</p:attrName>
                                        </p:attrNameLst>
                                      </p:cBhvr>
                                      <p:to>
                                        <p:strVal val="visible"/>
                                      </p:to>
                                    </p:set>
                                    <p:animEffect transition="in" filter="fade">
                                      <p:cBhvr>
                                        <p:cTn id="17" dur="500"/>
                                        <p:tgtEl>
                                          <p:spTgt spid="55301">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5301">
                                            <p:txEl>
                                              <p:pRg st="2" end="2"/>
                                            </p:txEl>
                                          </p:spTgt>
                                        </p:tgtEl>
                                        <p:attrNameLst>
                                          <p:attrName>style.visibility</p:attrName>
                                        </p:attrNameLst>
                                      </p:cBhvr>
                                      <p:to>
                                        <p:strVal val="visible"/>
                                      </p:to>
                                    </p:set>
                                    <p:animEffect transition="in" filter="fade">
                                      <p:cBhvr>
                                        <p:cTn id="21" dur="500"/>
                                        <p:tgtEl>
                                          <p:spTgt spid="55301">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5301">
                                            <p:txEl>
                                              <p:pRg st="4" end="4"/>
                                            </p:txEl>
                                          </p:spTgt>
                                        </p:tgtEl>
                                        <p:attrNameLst>
                                          <p:attrName>style.visibility</p:attrName>
                                        </p:attrNameLst>
                                      </p:cBhvr>
                                      <p:to>
                                        <p:strVal val="visible"/>
                                      </p:to>
                                    </p:set>
                                    <p:animEffect transition="in" filter="fade">
                                      <p:cBhvr>
                                        <p:cTn id="25" dur="500"/>
                                        <p:tgtEl>
                                          <p:spTgt spid="5530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000" y="-243408"/>
            <a:ext cx="6936094" cy="1269916"/>
          </a:xfrm>
        </p:spPr>
        <p:txBody>
          <a:bodyPr/>
          <a:lstStyle/>
          <a:p>
            <a:r>
              <a:rPr lang="cs-CZ" dirty="0" err="1" smtClean="0">
                <a:latin typeface="Calibri" panose="020F0502020204030204" pitchFamily="34" charset="0"/>
              </a:rPr>
              <a:t>Classroom</a:t>
            </a:r>
            <a:r>
              <a:rPr lang="cs-CZ" dirty="0" smtClean="0">
                <a:latin typeface="Calibri" panose="020F0502020204030204" pitchFamily="34" charset="0"/>
              </a:rPr>
              <a:t> </a:t>
            </a:r>
            <a:r>
              <a:rPr lang="cs-CZ" dirty="0" err="1" smtClean="0">
                <a:latin typeface="Calibri" panose="020F0502020204030204" pitchFamily="34" charset="0"/>
              </a:rPr>
              <a:t>Presentation</a:t>
            </a:r>
            <a:r>
              <a:rPr lang="cs-CZ" dirty="0" smtClean="0">
                <a:latin typeface="Calibri" panose="020F0502020204030204" pitchFamily="34" charset="0"/>
              </a:rPr>
              <a:t> </a:t>
            </a:r>
            <a:r>
              <a:rPr lang="cs-CZ" dirty="0" err="1" smtClean="0">
                <a:latin typeface="Calibri" panose="020F0502020204030204" pitchFamily="34" charset="0"/>
              </a:rPr>
              <a:t>Tool</a:t>
            </a:r>
            <a:endParaRPr lang="cs-CZ" dirty="0">
              <a:latin typeface="Calibri" panose="020F0502020204030204" pitchFamily="34" charset="0"/>
            </a:endParaRPr>
          </a:p>
        </p:txBody>
      </p:sp>
      <p:sp>
        <p:nvSpPr>
          <p:cNvPr id="4" name="Zástupný symbol pro číslo snímku 3"/>
          <p:cNvSpPr>
            <a:spLocks noGrp="1"/>
          </p:cNvSpPr>
          <p:nvPr>
            <p:ph type="sldNum" sz="quarter" idx="12"/>
          </p:nvPr>
        </p:nvSpPr>
        <p:spPr/>
        <p:txBody>
          <a:bodyPr/>
          <a:lstStyle/>
          <a:p>
            <a:fld id="{01220978-8253-124C-B391-04AC4DA943D1}" type="slidenum">
              <a:rPr lang="en-US" smtClean="0">
                <a:solidFill>
                  <a:srgbClr val="002147">
                    <a:tint val="75000"/>
                  </a:srgbClr>
                </a:solidFill>
              </a:rPr>
              <a:pPr/>
              <a:t>9</a:t>
            </a:fld>
            <a:endParaRPr lang="en-US">
              <a:solidFill>
                <a:srgbClr val="002147">
                  <a:tint val="75000"/>
                </a:srgbClr>
              </a:solidFill>
            </a:endParaRPr>
          </a:p>
        </p:txBody>
      </p:sp>
      <p:grpSp>
        <p:nvGrpSpPr>
          <p:cNvPr id="11" name="Skupina 10"/>
          <p:cNvGrpSpPr/>
          <p:nvPr/>
        </p:nvGrpSpPr>
        <p:grpSpPr>
          <a:xfrm>
            <a:off x="288000" y="1988840"/>
            <a:ext cx="5076088" cy="3782639"/>
            <a:chOff x="755576" y="1934729"/>
            <a:chExt cx="5873237" cy="4440981"/>
          </a:xfrm>
        </p:grpSpPr>
        <p:pic>
          <p:nvPicPr>
            <p:cNvPr id="8" name="Obrázek 7"/>
            <p:cNvPicPr>
              <a:picLocks noChangeAspect="1"/>
            </p:cNvPicPr>
            <p:nvPr/>
          </p:nvPicPr>
          <p:blipFill rotWithShape="1">
            <a:blip r:embed="rId3"/>
            <a:srcRect l="2765"/>
            <a:stretch/>
          </p:blipFill>
          <p:spPr>
            <a:xfrm>
              <a:off x="755576" y="2245632"/>
              <a:ext cx="5873237" cy="4130078"/>
            </a:xfrm>
            <a:prstGeom prst="rect">
              <a:avLst/>
            </a:prstGeom>
          </p:spPr>
        </p:pic>
        <p:pic>
          <p:nvPicPr>
            <p:cNvPr id="9" name="Obrázek 8"/>
            <p:cNvPicPr>
              <a:picLocks noChangeAspect="1"/>
            </p:cNvPicPr>
            <p:nvPr/>
          </p:nvPicPr>
          <p:blipFill>
            <a:blip r:embed="rId4"/>
            <a:stretch>
              <a:fillRect/>
            </a:stretch>
          </p:blipFill>
          <p:spPr>
            <a:xfrm>
              <a:off x="757199" y="1934729"/>
              <a:ext cx="5871614" cy="310903"/>
            </a:xfrm>
            <a:prstGeom prst="rect">
              <a:avLst/>
            </a:prstGeom>
          </p:spPr>
        </p:pic>
      </p:grpSp>
      <p:sp>
        <p:nvSpPr>
          <p:cNvPr id="13" name="TextBox 5"/>
          <p:cNvSpPr txBox="1">
            <a:spLocks noChangeArrowheads="1"/>
          </p:cNvSpPr>
          <p:nvPr/>
        </p:nvSpPr>
        <p:spPr bwMode="auto">
          <a:xfrm>
            <a:off x="5292080" y="2284881"/>
            <a:ext cx="41044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800">
                <a:solidFill>
                  <a:schemeClr val="tx1"/>
                </a:solidFill>
                <a:latin typeface="Helvetica" pitchFamily="34" charset="0"/>
                <a:ea typeface="ヒラギノ角ゴ Pro W3"/>
                <a:cs typeface="ヒラギノ角ゴ Pro W3"/>
              </a:defRPr>
            </a:lvl1pPr>
            <a:lvl2pPr marL="742950" indent="-285750">
              <a:defRPr sz="800">
                <a:solidFill>
                  <a:schemeClr val="tx1"/>
                </a:solidFill>
                <a:latin typeface="Helvetica" pitchFamily="34" charset="0"/>
                <a:ea typeface="ヒラギノ角ゴ Pro W3"/>
                <a:cs typeface="ヒラギノ角ゴ Pro W3"/>
              </a:defRPr>
            </a:lvl2pPr>
            <a:lvl3pPr marL="1143000" indent="-228600">
              <a:defRPr sz="800">
                <a:solidFill>
                  <a:schemeClr val="tx1"/>
                </a:solidFill>
                <a:latin typeface="Helvetica" pitchFamily="34" charset="0"/>
                <a:ea typeface="ヒラギノ角ゴ Pro W3"/>
                <a:cs typeface="ヒラギノ角ゴ Pro W3"/>
              </a:defRPr>
            </a:lvl3pPr>
            <a:lvl4pPr marL="1600200" indent="-228600">
              <a:defRPr sz="800">
                <a:solidFill>
                  <a:schemeClr val="tx1"/>
                </a:solidFill>
                <a:latin typeface="Helvetica" pitchFamily="34" charset="0"/>
                <a:ea typeface="ヒラギノ角ゴ Pro W3"/>
                <a:cs typeface="ヒラギノ角ゴ Pro W3"/>
              </a:defRPr>
            </a:lvl4pPr>
            <a:lvl5pPr marL="2057400" indent="-228600">
              <a:defRPr sz="800">
                <a:solidFill>
                  <a:schemeClr val="tx1"/>
                </a:solidFill>
                <a:latin typeface="Helvetic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Helvetica" pitchFamily="34" charset="0"/>
                <a:ea typeface="ヒラギノ角ゴ Pro W3"/>
                <a:cs typeface="ヒラギノ角ゴ Pro W3"/>
              </a:defRPr>
            </a:lvl9pPr>
          </a:lstStyle>
          <a:p>
            <a:pPr>
              <a:lnSpc>
                <a:spcPct val="150000"/>
              </a:lnSpc>
              <a:buFont typeface="Arial" pitchFamily="34" charset="0"/>
              <a:buChar char="•"/>
            </a:pPr>
            <a:r>
              <a:rPr lang="cs-CZ" sz="2000" b="1" dirty="0" smtClean="0">
                <a:latin typeface="Calibri" panose="020F0502020204030204" pitchFamily="34" charset="0"/>
              </a:rPr>
              <a:t>Nová technologie pro promítání knih</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Poslechy, videa a odpovědi na jednom místě</a:t>
            </a:r>
            <a:endParaRPr lang="en-US" sz="2000" b="1" dirty="0" smtClean="0">
              <a:latin typeface="Calibri" panose="020F0502020204030204" pitchFamily="34" charset="0"/>
            </a:endParaRPr>
          </a:p>
          <a:p>
            <a:pPr>
              <a:lnSpc>
                <a:spcPct val="150000"/>
              </a:lnSpc>
              <a:buFont typeface="Arial" pitchFamily="34" charset="0"/>
              <a:buChar char="•"/>
            </a:pPr>
            <a:r>
              <a:rPr lang="cs-CZ" sz="2000" b="1" dirty="0" smtClean="0">
                <a:latin typeface="Calibri" panose="020F0502020204030204" pitchFamily="34" charset="0"/>
              </a:rPr>
              <a:t>Možnost využití na různých zařízeních - synchronizace</a:t>
            </a:r>
            <a:endParaRPr lang="en-US" sz="2000" b="1" dirty="0" smtClean="0">
              <a:latin typeface="Calibri" panose="020F0502020204030204" pitchFamily="34" charset="0"/>
            </a:endParaRPr>
          </a:p>
        </p:txBody>
      </p:sp>
      <p:pic>
        <p:nvPicPr>
          <p:cNvPr id="14" name="Obrázek 13"/>
          <p:cNvPicPr>
            <a:picLocks noChangeAspect="1"/>
          </p:cNvPicPr>
          <p:nvPr/>
        </p:nvPicPr>
        <p:blipFill>
          <a:blip r:embed="rId5"/>
          <a:stretch>
            <a:fillRect/>
          </a:stretch>
        </p:blipFill>
        <p:spPr>
          <a:xfrm>
            <a:off x="2085340" y="4444967"/>
            <a:ext cx="3278748" cy="1370696"/>
          </a:xfrm>
          <a:prstGeom prst="rect">
            <a:avLst/>
          </a:prstGeom>
        </p:spPr>
      </p:pic>
      <p:sp>
        <p:nvSpPr>
          <p:cNvPr id="17" name="Zástupný symbol pro text 4"/>
          <p:cNvSpPr>
            <a:spLocks noGrp="1"/>
          </p:cNvSpPr>
          <p:nvPr>
            <p:ph type="body" sz="quarter" idx="13"/>
          </p:nvPr>
        </p:nvSpPr>
        <p:spPr>
          <a:xfrm>
            <a:off x="287338" y="1269657"/>
            <a:ext cx="6936756" cy="485775"/>
          </a:xfrm>
        </p:spPr>
        <p:txBody>
          <a:bodyPr rtlCol="0"/>
          <a:lstStyle/>
          <a:p>
            <a:pPr>
              <a:defRPr/>
            </a:pPr>
            <a:r>
              <a:rPr lang="cs-CZ" sz="2000" dirty="0" smtClean="0">
                <a:latin typeface="Calibri" panose="020F0502020204030204" pitchFamily="34" charset="0"/>
              </a:rPr>
              <a:t>Oxford </a:t>
            </a:r>
            <a:r>
              <a:rPr lang="cs-CZ" sz="2000" dirty="0" err="1" smtClean="0">
                <a:latin typeface="Calibri" panose="020F0502020204030204" pitchFamily="34" charset="0"/>
              </a:rPr>
              <a:t>Learner‘s</a:t>
            </a:r>
            <a:r>
              <a:rPr lang="cs-CZ" sz="2000" dirty="0" smtClean="0">
                <a:latin typeface="Calibri" panose="020F0502020204030204" pitchFamily="34" charset="0"/>
              </a:rPr>
              <a:t> Bookshelf</a:t>
            </a:r>
            <a:endParaRPr lang="cs-CZ" sz="2000" dirty="0">
              <a:latin typeface="Calibri" panose="020F0502020204030204" pitchFamily="34" charset="0"/>
            </a:endParaRPr>
          </a:p>
        </p:txBody>
      </p:sp>
    </p:spTree>
    <p:extLst>
      <p:ext uri="{BB962C8B-B14F-4D97-AF65-F5344CB8AC3E}">
        <p14:creationId xmlns:p14="http://schemas.microsoft.com/office/powerpoint/2010/main" val="22212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ew Look">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 Look">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ew Look">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1019</Words>
  <Application>Microsoft Office PowerPoint</Application>
  <PresentationFormat>Předvádění na obrazovce (4:3)</PresentationFormat>
  <Paragraphs>155</Paragraphs>
  <Slides>13</Slides>
  <Notes>11</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13</vt:i4>
      </vt:variant>
    </vt:vector>
  </HeadingPairs>
  <TitlesOfParts>
    <vt:vector size="22" baseType="lpstr">
      <vt:lpstr>Arial</vt:lpstr>
      <vt:lpstr>Calibri</vt:lpstr>
      <vt:lpstr>Helvetica</vt:lpstr>
      <vt:lpstr>OUP Argo</vt:lpstr>
      <vt:lpstr>Wingdings</vt:lpstr>
      <vt:lpstr>ヒラギノ角ゴ Pro W3</vt:lpstr>
      <vt:lpstr>New Look</vt:lpstr>
      <vt:lpstr>1_New Look</vt:lpstr>
      <vt:lpstr>2_New Look</vt:lpstr>
      <vt:lpstr>Využití technologií v hodinách anglického jazyka </vt:lpstr>
      <vt:lpstr>Prezentace aplikace PowerPoint</vt:lpstr>
      <vt:lpstr>Aplikace</vt:lpstr>
      <vt:lpstr>Oxford Bookworms</vt:lpstr>
      <vt:lpstr>How Good is Your English?</vt:lpstr>
      <vt:lpstr>Online Workbook</vt:lpstr>
      <vt:lpstr>Online Practice</vt:lpstr>
      <vt:lpstr>E-books</vt:lpstr>
      <vt:lpstr>Classroom Presentation Tool</vt:lpstr>
      <vt:lpstr>Oxford Online Placement Tests</vt:lpstr>
      <vt:lpstr>Oxford Teachers’ Academy Online</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Obsah pro mobilní zařízení v nabídce OUP</dc:title>
  <dc:creator>KOLAROVA, Dana</dc:creator>
  <cp:lastModifiedBy>KLEMENSOVA, Michaela</cp:lastModifiedBy>
  <cp:revision>45</cp:revision>
  <cp:lastPrinted>2015-06-18T08:48:59Z</cp:lastPrinted>
  <dcterms:created xsi:type="dcterms:W3CDTF">2015-05-27T07:17:14Z</dcterms:created>
  <dcterms:modified xsi:type="dcterms:W3CDTF">2017-11-14T13:41:09Z</dcterms:modified>
</cp:coreProperties>
</file>