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20"/>
  </p:notesMasterIdLst>
  <p:sldIdLst>
    <p:sldId id="256" r:id="rId4"/>
    <p:sldId id="271" r:id="rId5"/>
    <p:sldId id="269" r:id="rId6"/>
    <p:sldId id="270" r:id="rId7"/>
    <p:sldId id="272" r:id="rId8"/>
    <p:sldId id="273" r:id="rId9"/>
    <p:sldId id="274" r:id="rId10"/>
    <p:sldId id="275" r:id="rId11"/>
    <p:sldId id="261" r:id="rId12"/>
    <p:sldId id="260" r:id="rId13"/>
    <p:sldId id="259" r:id="rId14"/>
    <p:sldId id="258" r:id="rId15"/>
    <p:sldId id="262" r:id="rId16"/>
    <p:sldId id="265" r:id="rId17"/>
    <p:sldId id="268" r:id="rId18"/>
    <p:sldId id="26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182C9-C363-4F1B-9486-F9A36EA13F04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5257E-ED9C-448F-B090-D37A0E1D4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9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I'm &lt;trainer name&gt; and I'm &lt;role&gt; in &lt;school district&gt;.  I'm excited to share with you today.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11/15/2017 6:26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4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12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080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43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80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558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05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4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14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04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44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37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81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66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257E-ED9C-448F-B090-D37A0E1D4F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35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EBB38-B17E-49A0-9E71-5A62947E6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BE0C39-B72D-4F15-A263-A95AC8E0F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02B2AC-0AA5-4532-8E4C-7A56D65B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87E2D7-A32A-4537-A1C2-50D42E27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908194-5058-4E84-BFF9-4C3E9999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E08A8-5647-422B-85B7-088C3DB1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413DF9-9B84-4467-BFF8-3C2B74996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8D02C6-AC2C-49AB-B921-6A043F2C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DA5BA0-5D0C-4F01-8668-9AD4F518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ED7EDD-DC1A-4C33-9CEC-FD86129B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08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3B67101-1D5E-47FF-AADF-5551DFF6D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68E98E-4A5A-41DC-978F-0FC2E31E9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2731BB-BED9-411E-A0A3-44FDD081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10A5C-7A05-4CD1-A15E-E490A0FF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5EBF29-EE93-465E-8B70-8604B7A0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77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79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7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7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130A3-E364-4D1C-A8B8-328285AE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A60CF9-6E69-4146-B851-EA5927C9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6DEABC-B0ED-490A-8A72-1D02CC4C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66B40-E21F-4213-ADC6-BC9C17AB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E0CAE-1DE5-4B0B-993E-2492E800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07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1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6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11" y="2763984"/>
            <a:ext cx="5011882" cy="336665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685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Slide for Developer Code</a:t>
            </a:r>
          </a:p>
        </p:txBody>
      </p:sp>
    </p:spTree>
    <p:extLst>
      <p:ext uri="{BB962C8B-B14F-4D97-AF65-F5344CB8AC3E}">
        <p14:creationId xmlns:p14="http://schemas.microsoft.com/office/powerpoint/2010/main" val="4290297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hoto_Option">
    <p:bg>
      <p:bgPr>
        <a:solidFill>
          <a:srgbClr val="0018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66064" y="1187644"/>
            <a:ext cx="6278150" cy="358620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9" tIns="143390" rIns="179239" bIns="1433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1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2" dirty="0">
                <a:gradFill>
                  <a:gsLst>
                    <a:gs pos="2000">
                      <a:schemeClr val="tx1"/>
                    </a:gs>
                    <a:gs pos="98000">
                      <a:schemeClr val="tx1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269303" y="2084192"/>
            <a:ext cx="6274911" cy="1793104"/>
          </a:xfrm>
          <a:noFill/>
        </p:spPr>
        <p:txBody>
          <a:bodyPr lIns="146304" tIns="91440" rIns="146304" bIns="91440" anchor="t" anchorCtr="0"/>
          <a:lstStyle>
            <a:lvl1pPr>
              <a:defRPr sz="5292" spc="-98" baseline="0">
                <a:gradFill>
                  <a:gsLst>
                    <a:gs pos="2000">
                      <a:schemeClr val="tx1"/>
                    </a:gs>
                    <a:gs pos="98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4" hasCustomPrompt="1"/>
          </p:nvPr>
        </p:nvSpPr>
        <p:spPr bwMode="auto">
          <a:xfrm>
            <a:off x="267683" y="3877276"/>
            <a:ext cx="5380106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2000">
                      <a:schemeClr val="tx1"/>
                    </a:gs>
                    <a:gs pos="98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229" name="Picture 2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129867" y="380759"/>
            <a:ext cx="1613566" cy="3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Title Accent Color 1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3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6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5469683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30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303" y="3880392"/>
            <a:ext cx="7172955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5510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017" y="2931081"/>
            <a:ext cx="11473969" cy="99583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883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091507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F49-2C56-4C68-B3BC-9ADE1123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25B8F9-D407-4FDF-81AF-C1BDC8A9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2591F5-6775-4BD2-BE7E-A9E7EFAF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50F085-338A-42E4-9392-2664B77A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799B48-9C6E-4CBA-AF56-E44A129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038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16608" y="2383026"/>
            <a:ext cx="10675562" cy="2263106"/>
          </a:xfrm>
          <a:prstGeom prst="rect">
            <a:avLst/>
          </a:prstGeom>
          <a:solidFill>
            <a:srgbClr val="59C6FB">
              <a:alpha val="88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27" tIns="143383" rIns="179227" bIns="1433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764" fontAlgn="base">
              <a:spcBef>
                <a:spcPct val="0"/>
              </a:spcBef>
              <a:spcAft>
                <a:spcPct val="0"/>
              </a:spcAft>
            </a:pPr>
            <a:endParaRPr lang="en-US" sz="333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3501846" y="2399734"/>
            <a:ext cx="4325526" cy="1846403"/>
          </a:xfrm>
        </p:spPr>
        <p:txBody>
          <a:bodyPr/>
          <a:lstStyle>
            <a:lvl1pPr marL="0" indent="0">
              <a:buNone/>
              <a:defRPr lang="en-US" sz="5293" b="1" kern="1200" spc="0" baseline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68562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24" name="Text Placeholder 57"/>
          <p:cNvSpPr>
            <a:spLocks noGrp="1"/>
          </p:cNvSpPr>
          <p:nvPr>
            <p:ph type="body" sz="quarter" idx="14" hasCustomPrompt="1"/>
          </p:nvPr>
        </p:nvSpPr>
        <p:spPr>
          <a:xfrm>
            <a:off x="3550726" y="4105226"/>
            <a:ext cx="4258380" cy="384756"/>
          </a:xfrm>
        </p:spPr>
        <p:txBody>
          <a:bodyPr/>
          <a:lstStyle>
            <a:lvl1pPr marL="0" indent="0">
              <a:buNone/>
              <a:defRPr lang="en-US" sz="1470" b="1" kern="1200" baseline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Title | Position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1138268" y="2473847"/>
            <a:ext cx="2345015" cy="1321748"/>
          </a:xfrm>
        </p:spPr>
        <p:txBody>
          <a:bodyPr/>
          <a:lstStyle>
            <a:lvl1pPr marL="0" indent="0">
              <a:buNone/>
              <a:defRPr sz="2745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[Insert Your Headshot Picture]</a:t>
            </a:r>
          </a:p>
        </p:txBody>
      </p:sp>
      <p:sp>
        <p:nvSpPr>
          <p:cNvPr id="13" name="Text Placeholder 61"/>
          <p:cNvSpPr>
            <a:spLocks noGrp="1"/>
          </p:cNvSpPr>
          <p:nvPr>
            <p:ph type="body" sz="quarter" idx="15" hasCustomPrompt="1"/>
          </p:nvPr>
        </p:nvSpPr>
        <p:spPr>
          <a:xfrm>
            <a:off x="7408107" y="3527140"/>
            <a:ext cx="4084061" cy="561290"/>
          </a:xfrm>
        </p:spPr>
        <p:txBody>
          <a:bodyPr/>
          <a:lstStyle>
            <a:lvl1pPr marL="0" indent="0" algn="ctr" defTabSz="91376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745" b="1" i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TwitterHandle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7162" y="2655676"/>
            <a:ext cx="1071207" cy="94168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7" y="6143024"/>
            <a:ext cx="1678937" cy="6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310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Edu Grade 3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04343" cy="68580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07" y="6116477"/>
            <a:ext cx="1358520" cy="515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293" y="365781"/>
            <a:ext cx="3406414" cy="3063219"/>
          </a:xfrm>
        </p:spPr>
        <p:txBody>
          <a:bodyPr wrap="square" tIns="0" bIns="0" anchor="ctr"/>
          <a:lstStyle>
            <a:lvl1pPr>
              <a:defRPr sz="3921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04343" y="0"/>
            <a:ext cx="8187657" cy="6858000"/>
          </a:xfrm>
          <a:blipFill>
            <a:blip r:embed="rId3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292" y="3429001"/>
            <a:ext cx="3406414" cy="2059267"/>
          </a:xfrm>
        </p:spPr>
        <p:txBody>
          <a:bodyPr tIns="0" bIns="0" anchor="ctr"/>
          <a:lstStyle>
            <a:lvl1pPr>
              <a:defRPr sz="1961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</a:defRPr>
            </a:lvl1pPr>
            <a:lvl2pPr>
              <a:defRPr sz="1765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</a:defRPr>
            </a:lvl2pPr>
            <a:lvl3pPr marL="3112" indent="0">
              <a:buNone/>
              <a:defRPr sz="1961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</a:defRPr>
            </a:lvl3pPr>
            <a:lvl4pPr>
              <a:defRPr sz="1961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</a:defRPr>
            </a:lvl4pPr>
            <a:lvl5pPr>
              <a:defRPr sz="1961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add byline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546219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ection Divider Life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293" y="917254"/>
            <a:ext cx="5378549" cy="5023491"/>
          </a:xfrm>
        </p:spPr>
        <p:txBody>
          <a:bodyPr wrap="square" anchor="ctr"/>
          <a:lstStyle>
            <a:lvl1pPr>
              <a:defRPr sz="5294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add section divider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07" y="6116477"/>
            <a:ext cx="1358520" cy="515207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192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Edu Grade 9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293" y="365781"/>
            <a:ext cx="3406414" cy="3063219"/>
          </a:xfrm>
        </p:spPr>
        <p:txBody>
          <a:bodyPr wrap="square" tIns="0" bIns="0" anchor="ctr"/>
          <a:lstStyle>
            <a:lvl1pPr>
              <a:defRPr sz="3921">
                <a:gradFill>
                  <a:gsLst>
                    <a:gs pos="2917">
                      <a:srgbClr val="0078D7"/>
                    </a:gs>
                    <a:gs pos="100000">
                      <a:srgbClr val="0078D7">
                        <a:alpha val="99000"/>
                      </a:srgbClr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04343" y="0"/>
            <a:ext cx="8187657" cy="6858000"/>
          </a:xfrm>
          <a:blipFill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292" y="3429001"/>
            <a:ext cx="3406414" cy="2059267"/>
          </a:xfrm>
        </p:spPr>
        <p:txBody>
          <a:bodyPr tIns="0" bIns="0" anchor="ctr"/>
          <a:lstStyle>
            <a:lvl1pPr>
              <a:defRPr sz="1961">
                <a:gradFill>
                  <a:gsLst>
                    <a:gs pos="2917">
                      <a:schemeClr val="tx1">
                        <a:lumMod val="75000"/>
                      </a:schemeClr>
                    </a:gs>
                    <a:gs pos="100000">
                      <a:schemeClr val="tx1">
                        <a:lumMod val="75000"/>
                        <a:alpha val="99000"/>
                      </a:schemeClr>
                    </a:gs>
                  </a:gsLst>
                  <a:lin ang="5400000" scaled="0"/>
                </a:gradFill>
              </a:defRPr>
            </a:lvl1pPr>
            <a:lvl2pPr>
              <a:defRPr sz="1765">
                <a:gradFill>
                  <a:gsLst>
                    <a:gs pos="2917">
                      <a:schemeClr val="tx1">
                        <a:lumMod val="75000"/>
                      </a:schemeClr>
                    </a:gs>
                    <a:gs pos="100000">
                      <a:schemeClr val="tx1">
                        <a:lumMod val="75000"/>
                        <a:alpha val="99000"/>
                      </a:schemeClr>
                    </a:gs>
                  </a:gsLst>
                  <a:lin ang="5400000" scaled="0"/>
                </a:gradFill>
              </a:defRPr>
            </a:lvl2pPr>
            <a:lvl3pPr marL="3112" indent="0">
              <a:buNone/>
              <a:defRPr sz="1961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</a:defRPr>
            </a:lvl3pPr>
            <a:lvl4pPr>
              <a:defRPr sz="1961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</a:defRPr>
            </a:lvl4pPr>
            <a:lvl5pPr>
              <a:defRPr sz="1961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add byline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2" y="5993527"/>
            <a:ext cx="1693738" cy="7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686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294" y="917254"/>
            <a:ext cx="5714707" cy="5023491"/>
          </a:xfrm>
        </p:spPr>
        <p:txBody>
          <a:bodyPr wrap="square" anchor="ctr"/>
          <a:lstStyle>
            <a:lvl1pPr>
              <a:defRPr sz="5294">
                <a:gradFill>
                  <a:gsLst>
                    <a:gs pos="2917">
                      <a:schemeClr val="bg1"/>
                    </a:gs>
                    <a:gs pos="100000">
                      <a:schemeClr val="bg1">
                        <a:alpha val="99000"/>
                      </a:schemeClr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add section divider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07" y="6116477"/>
            <a:ext cx="1358520" cy="51520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6201830" y="1666092"/>
            <a:ext cx="5607324" cy="325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grpSp>
        <p:nvGrpSpPr>
          <p:cNvPr id="205" name="Group 204"/>
          <p:cNvGrpSpPr/>
          <p:nvPr userDrawn="1"/>
        </p:nvGrpSpPr>
        <p:grpSpPr>
          <a:xfrm>
            <a:off x="6942313" y="1907575"/>
            <a:ext cx="4126358" cy="3053436"/>
            <a:chOff x="7754939" y="2443798"/>
            <a:chExt cx="2862263" cy="2117725"/>
          </a:xfrm>
        </p:grpSpPr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567864" y="2512060"/>
              <a:ext cx="436563" cy="438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9567864" y="2512060"/>
              <a:ext cx="436563" cy="36513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9607552" y="2605723"/>
              <a:ext cx="358775" cy="82550"/>
            </a:xfrm>
            <a:prstGeom prst="rect">
              <a:avLst/>
            </a:prstGeom>
            <a:solidFill>
              <a:srgbClr val="40C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9661527" y="2713673"/>
              <a:ext cx="304800" cy="82550"/>
            </a:xfrm>
            <a:prstGeom prst="rect">
              <a:avLst/>
            </a:pr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9607552" y="2823210"/>
              <a:ext cx="358775" cy="80963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" name="Rectangle 12"/>
            <p:cNvSpPr>
              <a:spLocks noChangeArrowheads="1"/>
            </p:cNvSpPr>
            <p:nvPr userDrawn="1"/>
          </p:nvSpPr>
          <p:spPr bwMode="auto">
            <a:xfrm>
              <a:off x="9642477" y="2640648"/>
              <a:ext cx="287338" cy="11113"/>
            </a:xfrm>
            <a:prstGeom prst="rect">
              <a:avLst/>
            </a:pr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9642477" y="2640648"/>
              <a:ext cx="287338" cy="11113"/>
            </a:xfrm>
            <a:custGeom>
              <a:avLst/>
              <a:gdLst>
                <a:gd name="T0" fmla="*/ 0 w 181"/>
                <a:gd name="T1" fmla="*/ 7 h 7"/>
                <a:gd name="T2" fmla="*/ 181 w 181"/>
                <a:gd name="T3" fmla="*/ 7 h 7"/>
                <a:gd name="T4" fmla="*/ 181 w 181"/>
                <a:gd name="T5" fmla="*/ 0 h 7"/>
                <a:gd name="T6" fmla="*/ 0 w 18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7">
                  <a:moveTo>
                    <a:pt x="0" y="7"/>
                  </a:moveTo>
                  <a:lnTo>
                    <a:pt x="181" y="7"/>
                  </a:lnTo>
                  <a:lnTo>
                    <a:pt x="18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9696452" y="2748598"/>
              <a:ext cx="233363" cy="12700"/>
            </a:xfrm>
            <a:prstGeom prst="rect">
              <a:avLst/>
            </a:pr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9696452" y="2748598"/>
              <a:ext cx="233363" cy="12700"/>
            </a:xfrm>
            <a:custGeom>
              <a:avLst/>
              <a:gdLst>
                <a:gd name="T0" fmla="*/ 0 w 147"/>
                <a:gd name="T1" fmla="*/ 8 h 8"/>
                <a:gd name="T2" fmla="*/ 147 w 147"/>
                <a:gd name="T3" fmla="*/ 8 h 8"/>
                <a:gd name="T4" fmla="*/ 147 w 147"/>
                <a:gd name="T5" fmla="*/ 0 h 8"/>
                <a:gd name="T6" fmla="*/ 0 w 14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8">
                  <a:moveTo>
                    <a:pt x="0" y="8"/>
                  </a:moveTo>
                  <a:lnTo>
                    <a:pt x="147" y="8"/>
                  </a:ln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" name="Rectangle 16"/>
            <p:cNvSpPr>
              <a:spLocks noChangeArrowheads="1"/>
            </p:cNvSpPr>
            <p:nvPr userDrawn="1"/>
          </p:nvSpPr>
          <p:spPr bwMode="auto">
            <a:xfrm>
              <a:off x="9642477" y="2858135"/>
              <a:ext cx="287338" cy="11113"/>
            </a:xfrm>
            <a:prstGeom prst="rect">
              <a:avLst/>
            </a:pr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9642477" y="2858135"/>
              <a:ext cx="287338" cy="11113"/>
            </a:xfrm>
            <a:custGeom>
              <a:avLst/>
              <a:gdLst>
                <a:gd name="T0" fmla="*/ 0 w 181"/>
                <a:gd name="T1" fmla="*/ 7 h 7"/>
                <a:gd name="T2" fmla="*/ 181 w 181"/>
                <a:gd name="T3" fmla="*/ 7 h 7"/>
                <a:gd name="T4" fmla="*/ 181 w 181"/>
                <a:gd name="T5" fmla="*/ 0 h 7"/>
                <a:gd name="T6" fmla="*/ 0 w 18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7">
                  <a:moveTo>
                    <a:pt x="0" y="7"/>
                  </a:moveTo>
                  <a:lnTo>
                    <a:pt x="181" y="7"/>
                  </a:lnTo>
                  <a:lnTo>
                    <a:pt x="18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9975852" y="2523173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2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9975852" y="2523173"/>
              <a:ext cx="14288" cy="14288"/>
            </a:xfrm>
            <a:custGeom>
              <a:avLst/>
              <a:gdLst>
                <a:gd name="T0" fmla="*/ 8 w 9"/>
                <a:gd name="T1" fmla="*/ 9 h 9"/>
                <a:gd name="T2" fmla="*/ 0 w 9"/>
                <a:gd name="T3" fmla="*/ 2 h 9"/>
                <a:gd name="T4" fmla="*/ 1 w 9"/>
                <a:gd name="T5" fmla="*/ 0 h 9"/>
                <a:gd name="T6" fmla="*/ 9 w 9"/>
                <a:gd name="T7" fmla="*/ 7 h 9"/>
                <a:gd name="T8" fmla="*/ 8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9" y="7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" name="Freeform 20"/>
            <p:cNvSpPr>
              <a:spLocks noEditPoints="1"/>
            </p:cNvSpPr>
            <p:nvPr userDrawn="1"/>
          </p:nvSpPr>
          <p:spPr bwMode="auto">
            <a:xfrm>
              <a:off x="9921877" y="2523173"/>
              <a:ext cx="12700" cy="14288"/>
            </a:xfrm>
            <a:custGeom>
              <a:avLst/>
              <a:gdLst>
                <a:gd name="T0" fmla="*/ 8 w 8"/>
                <a:gd name="T1" fmla="*/ 9 h 9"/>
                <a:gd name="T2" fmla="*/ 0 w 8"/>
                <a:gd name="T3" fmla="*/ 9 h 9"/>
                <a:gd name="T4" fmla="*/ 0 w 8"/>
                <a:gd name="T5" fmla="*/ 0 h 9"/>
                <a:gd name="T6" fmla="*/ 8 w 8"/>
                <a:gd name="T7" fmla="*/ 0 h 9"/>
                <a:gd name="T8" fmla="*/ 8 w 8"/>
                <a:gd name="T9" fmla="*/ 9 h 9"/>
                <a:gd name="T10" fmla="*/ 2 w 8"/>
                <a:gd name="T11" fmla="*/ 7 h 9"/>
                <a:gd name="T12" fmla="*/ 6 w 8"/>
                <a:gd name="T13" fmla="*/ 7 h 9"/>
                <a:gd name="T14" fmla="*/ 6 w 8"/>
                <a:gd name="T15" fmla="*/ 2 h 9"/>
                <a:gd name="T16" fmla="*/ 2 w 8"/>
                <a:gd name="T17" fmla="*/ 2 h 9"/>
                <a:gd name="T18" fmla="*/ 2 w 8"/>
                <a:gd name="T1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close/>
                  <a:moveTo>
                    <a:pt x="2" y="7"/>
                  </a:moveTo>
                  <a:lnTo>
                    <a:pt x="6" y="7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" name="Rectangle 21"/>
            <p:cNvSpPr>
              <a:spLocks noChangeArrowheads="1"/>
            </p:cNvSpPr>
            <p:nvPr userDrawn="1"/>
          </p:nvSpPr>
          <p:spPr bwMode="auto">
            <a:xfrm>
              <a:off x="9869489" y="2529523"/>
              <a:ext cx="11113" cy="317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8629652" y="2818448"/>
              <a:ext cx="890588" cy="1417638"/>
            </a:xfrm>
            <a:custGeom>
              <a:avLst/>
              <a:gdLst>
                <a:gd name="T0" fmla="*/ 574 w 598"/>
                <a:gd name="T1" fmla="*/ 957 h 957"/>
                <a:gd name="T2" fmla="*/ 24 w 598"/>
                <a:gd name="T3" fmla="*/ 957 h 957"/>
                <a:gd name="T4" fmla="*/ 0 w 598"/>
                <a:gd name="T5" fmla="*/ 933 h 957"/>
                <a:gd name="T6" fmla="*/ 0 w 598"/>
                <a:gd name="T7" fmla="*/ 24 h 957"/>
                <a:gd name="T8" fmla="*/ 24 w 598"/>
                <a:gd name="T9" fmla="*/ 0 h 957"/>
                <a:gd name="T10" fmla="*/ 574 w 598"/>
                <a:gd name="T11" fmla="*/ 0 h 957"/>
                <a:gd name="T12" fmla="*/ 598 w 598"/>
                <a:gd name="T13" fmla="*/ 24 h 957"/>
                <a:gd name="T14" fmla="*/ 598 w 598"/>
                <a:gd name="T15" fmla="*/ 933 h 957"/>
                <a:gd name="T16" fmla="*/ 574 w 598"/>
                <a:gd name="T17" fmla="*/ 95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957">
                  <a:moveTo>
                    <a:pt x="574" y="957"/>
                  </a:moveTo>
                  <a:cubicBezTo>
                    <a:pt x="24" y="957"/>
                    <a:pt x="24" y="957"/>
                    <a:pt x="24" y="957"/>
                  </a:cubicBezTo>
                  <a:cubicBezTo>
                    <a:pt x="11" y="957"/>
                    <a:pt x="0" y="946"/>
                    <a:pt x="0" y="9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587" y="0"/>
                    <a:pt x="598" y="11"/>
                    <a:pt x="598" y="24"/>
                  </a:cubicBezTo>
                  <a:cubicBezTo>
                    <a:pt x="598" y="933"/>
                    <a:pt x="598" y="933"/>
                    <a:pt x="598" y="933"/>
                  </a:cubicBezTo>
                  <a:cubicBezTo>
                    <a:pt x="598" y="946"/>
                    <a:pt x="587" y="957"/>
                    <a:pt x="574" y="957"/>
                  </a:cubicBezTo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8623302" y="2812098"/>
              <a:ext cx="903288" cy="1430338"/>
            </a:xfrm>
            <a:custGeom>
              <a:avLst/>
              <a:gdLst>
                <a:gd name="T0" fmla="*/ 578 w 606"/>
                <a:gd name="T1" fmla="*/ 961 h 965"/>
                <a:gd name="T2" fmla="*/ 578 w 606"/>
                <a:gd name="T3" fmla="*/ 957 h 965"/>
                <a:gd name="T4" fmla="*/ 28 w 606"/>
                <a:gd name="T5" fmla="*/ 957 h 965"/>
                <a:gd name="T6" fmla="*/ 14 w 606"/>
                <a:gd name="T7" fmla="*/ 951 h 965"/>
                <a:gd name="T8" fmla="*/ 8 w 606"/>
                <a:gd name="T9" fmla="*/ 937 h 965"/>
                <a:gd name="T10" fmla="*/ 8 w 606"/>
                <a:gd name="T11" fmla="*/ 28 h 965"/>
                <a:gd name="T12" fmla="*/ 14 w 606"/>
                <a:gd name="T13" fmla="*/ 14 h 965"/>
                <a:gd name="T14" fmla="*/ 28 w 606"/>
                <a:gd name="T15" fmla="*/ 8 h 965"/>
                <a:gd name="T16" fmla="*/ 578 w 606"/>
                <a:gd name="T17" fmla="*/ 8 h 965"/>
                <a:gd name="T18" fmla="*/ 592 w 606"/>
                <a:gd name="T19" fmla="*/ 14 h 965"/>
                <a:gd name="T20" fmla="*/ 598 w 606"/>
                <a:gd name="T21" fmla="*/ 28 h 965"/>
                <a:gd name="T22" fmla="*/ 598 w 606"/>
                <a:gd name="T23" fmla="*/ 937 h 965"/>
                <a:gd name="T24" fmla="*/ 592 w 606"/>
                <a:gd name="T25" fmla="*/ 951 h 965"/>
                <a:gd name="T26" fmla="*/ 578 w 606"/>
                <a:gd name="T27" fmla="*/ 957 h 965"/>
                <a:gd name="T28" fmla="*/ 578 w 606"/>
                <a:gd name="T29" fmla="*/ 961 h 965"/>
                <a:gd name="T30" fmla="*/ 578 w 606"/>
                <a:gd name="T31" fmla="*/ 965 h 965"/>
                <a:gd name="T32" fmla="*/ 606 w 606"/>
                <a:gd name="T33" fmla="*/ 937 h 965"/>
                <a:gd name="T34" fmla="*/ 606 w 606"/>
                <a:gd name="T35" fmla="*/ 28 h 965"/>
                <a:gd name="T36" fmla="*/ 578 w 606"/>
                <a:gd name="T37" fmla="*/ 0 h 965"/>
                <a:gd name="T38" fmla="*/ 28 w 606"/>
                <a:gd name="T39" fmla="*/ 0 h 965"/>
                <a:gd name="T40" fmla="*/ 0 w 606"/>
                <a:gd name="T41" fmla="*/ 28 h 965"/>
                <a:gd name="T42" fmla="*/ 0 w 606"/>
                <a:gd name="T43" fmla="*/ 937 h 965"/>
                <a:gd name="T44" fmla="*/ 28 w 606"/>
                <a:gd name="T45" fmla="*/ 965 h 965"/>
                <a:gd name="T46" fmla="*/ 578 w 606"/>
                <a:gd name="T47" fmla="*/ 965 h 965"/>
                <a:gd name="T48" fmla="*/ 578 w 606"/>
                <a:gd name="T49" fmla="*/ 961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965">
                  <a:moveTo>
                    <a:pt x="578" y="961"/>
                  </a:moveTo>
                  <a:cubicBezTo>
                    <a:pt x="578" y="957"/>
                    <a:pt x="578" y="957"/>
                    <a:pt x="578" y="957"/>
                  </a:cubicBezTo>
                  <a:cubicBezTo>
                    <a:pt x="28" y="957"/>
                    <a:pt x="28" y="957"/>
                    <a:pt x="28" y="957"/>
                  </a:cubicBezTo>
                  <a:cubicBezTo>
                    <a:pt x="22" y="957"/>
                    <a:pt x="17" y="955"/>
                    <a:pt x="14" y="951"/>
                  </a:cubicBezTo>
                  <a:cubicBezTo>
                    <a:pt x="10" y="948"/>
                    <a:pt x="8" y="943"/>
                    <a:pt x="8" y="93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3"/>
                    <a:pt x="10" y="18"/>
                    <a:pt x="14" y="14"/>
                  </a:cubicBezTo>
                  <a:cubicBezTo>
                    <a:pt x="17" y="11"/>
                    <a:pt x="22" y="8"/>
                    <a:pt x="28" y="8"/>
                  </a:cubicBezTo>
                  <a:cubicBezTo>
                    <a:pt x="578" y="8"/>
                    <a:pt x="578" y="8"/>
                    <a:pt x="578" y="8"/>
                  </a:cubicBezTo>
                  <a:cubicBezTo>
                    <a:pt x="583" y="8"/>
                    <a:pt x="588" y="11"/>
                    <a:pt x="592" y="14"/>
                  </a:cubicBezTo>
                  <a:cubicBezTo>
                    <a:pt x="596" y="18"/>
                    <a:pt x="598" y="23"/>
                    <a:pt x="598" y="28"/>
                  </a:cubicBezTo>
                  <a:cubicBezTo>
                    <a:pt x="598" y="937"/>
                    <a:pt x="598" y="937"/>
                    <a:pt x="598" y="937"/>
                  </a:cubicBezTo>
                  <a:cubicBezTo>
                    <a:pt x="598" y="943"/>
                    <a:pt x="596" y="948"/>
                    <a:pt x="592" y="951"/>
                  </a:cubicBezTo>
                  <a:cubicBezTo>
                    <a:pt x="588" y="955"/>
                    <a:pt x="583" y="957"/>
                    <a:pt x="578" y="957"/>
                  </a:cubicBezTo>
                  <a:cubicBezTo>
                    <a:pt x="578" y="961"/>
                    <a:pt x="578" y="961"/>
                    <a:pt x="578" y="961"/>
                  </a:cubicBezTo>
                  <a:cubicBezTo>
                    <a:pt x="578" y="965"/>
                    <a:pt x="578" y="965"/>
                    <a:pt x="578" y="965"/>
                  </a:cubicBezTo>
                  <a:cubicBezTo>
                    <a:pt x="593" y="965"/>
                    <a:pt x="606" y="953"/>
                    <a:pt x="606" y="937"/>
                  </a:cubicBezTo>
                  <a:cubicBezTo>
                    <a:pt x="606" y="28"/>
                    <a:pt x="606" y="28"/>
                    <a:pt x="606" y="28"/>
                  </a:cubicBezTo>
                  <a:cubicBezTo>
                    <a:pt x="606" y="13"/>
                    <a:pt x="593" y="0"/>
                    <a:pt x="57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53"/>
                    <a:pt x="12" y="965"/>
                    <a:pt x="28" y="965"/>
                  </a:cubicBezTo>
                  <a:cubicBezTo>
                    <a:pt x="578" y="965"/>
                    <a:pt x="578" y="965"/>
                    <a:pt x="578" y="965"/>
                  </a:cubicBezTo>
                  <a:cubicBezTo>
                    <a:pt x="578" y="961"/>
                    <a:pt x="578" y="961"/>
                    <a:pt x="578" y="961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8636002" y="2823210"/>
              <a:ext cx="879475" cy="1406525"/>
            </a:xfrm>
            <a:custGeom>
              <a:avLst/>
              <a:gdLst>
                <a:gd name="T0" fmla="*/ 570 w 590"/>
                <a:gd name="T1" fmla="*/ 0 h 949"/>
                <a:gd name="T2" fmla="*/ 20 w 590"/>
                <a:gd name="T3" fmla="*/ 0 h 949"/>
                <a:gd name="T4" fmla="*/ 6 w 590"/>
                <a:gd name="T5" fmla="*/ 6 h 949"/>
                <a:gd name="T6" fmla="*/ 0 w 590"/>
                <a:gd name="T7" fmla="*/ 20 h 949"/>
                <a:gd name="T8" fmla="*/ 0 w 590"/>
                <a:gd name="T9" fmla="*/ 929 h 949"/>
                <a:gd name="T10" fmla="*/ 6 w 590"/>
                <a:gd name="T11" fmla="*/ 943 h 949"/>
                <a:gd name="T12" fmla="*/ 20 w 590"/>
                <a:gd name="T13" fmla="*/ 949 h 949"/>
                <a:gd name="T14" fmla="*/ 570 w 590"/>
                <a:gd name="T15" fmla="*/ 949 h 949"/>
                <a:gd name="T16" fmla="*/ 584 w 590"/>
                <a:gd name="T17" fmla="*/ 943 h 949"/>
                <a:gd name="T18" fmla="*/ 590 w 590"/>
                <a:gd name="T19" fmla="*/ 929 h 949"/>
                <a:gd name="T20" fmla="*/ 590 w 590"/>
                <a:gd name="T21" fmla="*/ 20 h 949"/>
                <a:gd name="T22" fmla="*/ 584 w 590"/>
                <a:gd name="T23" fmla="*/ 6 h 949"/>
                <a:gd name="T24" fmla="*/ 570 w 590"/>
                <a:gd name="T25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949">
                  <a:moveTo>
                    <a:pt x="57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9" y="3"/>
                    <a:pt x="6" y="6"/>
                  </a:cubicBezTo>
                  <a:cubicBezTo>
                    <a:pt x="2" y="10"/>
                    <a:pt x="0" y="15"/>
                    <a:pt x="0" y="20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35"/>
                    <a:pt x="2" y="940"/>
                    <a:pt x="6" y="943"/>
                  </a:cubicBezTo>
                  <a:cubicBezTo>
                    <a:pt x="9" y="947"/>
                    <a:pt x="14" y="949"/>
                    <a:pt x="20" y="949"/>
                  </a:cubicBezTo>
                  <a:cubicBezTo>
                    <a:pt x="570" y="949"/>
                    <a:pt x="570" y="949"/>
                    <a:pt x="570" y="949"/>
                  </a:cubicBezTo>
                  <a:cubicBezTo>
                    <a:pt x="575" y="949"/>
                    <a:pt x="580" y="947"/>
                    <a:pt x="584" y="943"/>
                  </a:cubicBezTo>
                  <a:cubicBezTo>
                    <a:pt x="588" y="940"/>
                    <a:pt x="590" y="935"/>
                    <a:pt x="590" y="929"/>
                  </a:cubicBezTo>
                  <a:cubicBezTo>
                    <a:pt x="590" y="20"/>
                    <a:pt x="590" y="20"/>
                    <a:pt x="590" y="20"/>
                  </a:cubicBezTo>
                  <a:cubicBezTo>
                    <a:pt x="590" y="15"/>
                    <a:pt x="588" y="10"/>
                    <a:pt x="584" y="6"/>
                  </a:cubicBezTo>
                  <a:cubicBezTo>
                    <a:pt x="580" y="3"/>
                    <a:pt x="575" y="0"/>
                    <a:pt x="570" y="0"/>
                  </a:cubicBezTo>
                </a:path>
              </a:pathLst>
            </a:custGeom>
            <a:solidFill>
              <a:srgbClr val="003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" name="Freeform 25"/>
            <p:cNvSpPr>
              <a:spLocks noEditPoints="1"/>
            </p:cNvSpPr>
            <p:nvPr userDrawn="1"/>
          </p:nvSpPr>
          <p:spPr bwMode="auto">
            <a:xfrm>
              <a:off x="8629652" y="2818448"/>
              <a:ext cx="890588" cy="1417638"/>
            </a:xfrm>
            <a:custGeom>
              <a:avLst/>
              <a:gdLst>
                <a:gd name="T0" fmla="*/ 24 w 598"/>
                <a:gd name="T1" fmla="*/ 953 h 957"/>
                <a:gd name="T2" fmla="*/ 10 w 598"/>
                <a:gd name="T3" fmla="*/ 947 h 957"/>
                <a:gd name="T4" fmla="*/ 4 w 598"/>
                <a:gd name="T5" fmla="*/ 933 h 957"/>
                <a:gd name="T6" fmla="*/ 4 w 598"/>
                <a:gd name="T7" fmla="*/ 24 h 957"/>
                <a:gd name="T8" fmla="*/ 10 w 598"/>
                <a:gd name="T9" fmla="*/ 10 h 957"/>
                <a:gd name="T10" fmla="*/ 24 w 598"/>
                <a:gd name="T11" fmla="*/ 4 h 957"/>
                <a:gd name="T12" fmla="*/ 574 w 598"/>
                <a:gd name="T13" fmla="*/ 4 h 957"/>
                <a:gd name="T14" fmla="*/ 588 w 598"/>
                <a:gd name="T15" fmla="*/ 10 h 957"/>
                <a:gd name="T16" fmla="*/ 594 w 598"/>
                <a:gd name="T17" fmla="*/ 24 h 957"/>
                <a:gd name="T18" fmla="*/ 594 w 598"/>
                <a:gd name="T19" fmla="*/ 933 h 957"/>
                <a:gd name="T20" fmla="*/ 588 w 598"/>
                <a:gd name="T21" fmla="*/ 947 h 957"/>
                <a:gd name="T22" fmla="*/ 574 w 598"/>
                <a:gd name="T23" fmla="*/ 953 h 957"/>
                <a:gd name="T24" fmla="*/ 574 w 598"/>
                <a:gd name="T25" fmla="*/ 953 h 957"/>
                <a:gd name="T26" fmla="*/ 24 w 598"/>
                <a:gd name="T27" fmla="*/ 953 h 957"/>
                <a:gd name="T28" fmla="*/ 574 w 598"/>
                <a:gd name="T29" fmla="*/ 0 h 957"/>
                <a:gd name="T30" fmla="*/ 24 w 598"/>
                <a:gd name="T31" fmla="*/ 0 h 957"/>
                <a:gd name="T32" fmla="*/ 0 w 598"/>
                <a:gd name="T33" fmla="*/ 24 h 957"/>
                <a:gd name="T34" fmla="*/ 0 w 598"/>
                <a:gd name="T35" fmla="*/ 933 h 957"/>
                <a:gd name="T36" fmla="*/ 24 w 598"/>
                <a:gd name="T37" fmla="*/ 957 h 957"/>
                <a:gd name="T38" fmla="*/ 574 w 598"/>
                <a:gd name="T39" fmla="*/ 957 h 957"/>
                <a:gd name="T40" fmla="*/ 598 w 598"/>
                <a:gd name="T41" fmla="*/ 933 h 957"/>
                <a:gd name="T42" fmla="*/ 598 w 598"/>
                <a:gd name="T43" fmla="*/ 24 h 957"/>
                <a:gd name="T44" fmla="*/ 574 w 598"/>
                <a:gd name="T45" fmla="*/ 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8" h="957">
                  <a:moveTo>
                    <a:pt x="24" y="953"/>
                  </a:moveTo>
                  <a:cubicBezTo>
                    <a:pt x="18" y="953"/>
                    <a:pt x="13" y="951"/>
                    <a:pt x="10" y="947"/>
                  </a:cubicBezTo>
                  <a:cubicBezTo>
                    <a:pt x="6" y="944"/>
                    <a:pt x="4" y="939"/>
                    <a:pt x="4" y="93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3" y="7"/>
                    <a:pt x="18" y="4"/>
                    <a:pt x="24" y="4"/>
                  </a:cubicBezTo>
                  <a:cubicBezTo>
                    <a:pt x="574" y="4"/>
                    <a:pt x="574" y="4"/>
                    <a:pt x="574" y="4"/>
                  </a:cubicBezTo>
                  <a:cubicBezTo>
                    <a:pt x="579" y="4"/>
                    <a:pt x="584" y="7"/>
                    <a:pt x="588" y="10"/>
                  </a:cubicBezTo>
                  <a:cubicBezTo>
                    <a:pt x="592" y="14"/>
                    <a:pt x="594" y="19"/>
                    <a:pt x="594" y="24"/>
                  </a:cubicBezTo>
                  <a:cubicBezTo>
                    <a:pt x="594" y="933"/>
                    <a:pt x="594" y="933"/>
                    <a:pt x="594" y="933"/>
                  </a:cubicBezTo>
                  <a:cubicBezTo>
                    <a:pt x="594" y="939"/>
                    <a:pt x="592" y="944"/>
                    <a:pt x="588" y="947"/>
                  </a:cubicBezTo>
                  <a:cubicBezTo>
                    <a:pt x="584" y="951"/>
                    <a:pt x="579" y="953"/>
                    <a:pt x="574" y="953"/>
                  </a:cubicBezTo>
                  <a:cubicBezTo>
                    <a:pt x="574" y="953"/>
                    <a:pt x="574" y="953"/>
                    <a:pt x="574" y="953"/>
                  </a:cubicBezTo>
                  <a:cubicBezTo>
                    <a:pt x="24" y="953"/>
                    <a:pt x="24" y="953"/>
                    <a:pt x="24" y="953"/>
                  </a:cubicBezTo>
                  <a:moveTo>
                    <a:pt x="57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33"/>
                    <a:pt x="0" y="933"/>
                    <a:pt x="0" y="933"/>
                  </a:cubicBezTo>
                  <a:cubicBezTo>
                    <a:pt x="0" y="946"/>
                    <a:pt x="11" y="957"/>
                    <a:pt x="24" y="957"/>
                  </a:cubicBezTo>
                  <a:cubicBezTo>
                    <a:pt x="574" y="957"/>
                    <a:pt x="574" y="957"/>
                    <a:pt x="574" y="957"/>
                  </a:cubicBezTo>
                  <a:cubicBezTo>
                    <a:pt x="587" y="957"/>
                    <a:pt x="598" y="946"/>
                    <a:pt x="598" y="933"/>
                  </a:cubicBezTo>
                  <a:cubicBezTo>
                    <a:pt x="598" y="24"/>
                    <a:pt x="598" y="24"/>
                    <a:pt x="598" y="24"/>
                  </a:cubicBezTo>
                  <a:cubicBezTo>
                    <a:pt x="598" y="11"/>
                    <a:pt x="587" y="0"/>
                    <a:pt x="574" y="0"/>
                  </a:cubicBezTo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" name="Rectangle 26"/>
            <p:cNvSpPr>
              <a:spLocks noChangeArrowheads="1"/>
            </p:cNvSpPr>
            <p:nvPr userDrawn="1"/>
          </p:nvSpPr>
          <p:spPr bwMode="auto">
            <a:xfrm>
              <a:off x="8701089" y="2889885"/>
              <a:ext cx="747713" cy="127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" name="Rectangle 27"/>
            <p:cNvSpPr>
              <a:spLocks noChangeArrowheads="1"/>
            </p:cNvSpPr>
            <p:nvPr userDrawn="1"/>
          </p:nvSpPr>
          <p:spPr bwMode="auto">
            <a:xfrm>
              <a:off x="8701089" y="2889885"/>
              <a:ext cx="747713" cy="168275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7754939" y="2562860"/>
              <a:ext cx="719138" cy="798513"/>
            </a:xfrm>
            <a:custGeom>
              <a:avLst/>
              <a:gdLst>
                <a:gd name="T0" fmla="*/ 442 w 482"/>
                <a:gd name="T1" fmla="*/ 431 h 539"/>
                <a:gd name="T2" fmla="*/ 281 w 482"/>
                <a:gd name="T3" fmla="*/ 524 h 539"/>
                <a:gd name="T4" fmla="*/ 201 w 482"/>
                <a:gd name="T5" fmla="*/ 524 h 539"/>
                <a:gd name="T6" fmla="*/ 40 w 482"/>
                <a:gd name="T7" fmla="*/ 431 h 539"/>
                <a:gd name="T8" fmla="*/ 0 w 482"/>
                <a:gd name="T9" fmla="*/ 362 h 539"/>
                <a:gd name="T10" fmla="*/ 0 w 482"/>
                <a:gd name="T11" fmla="*/ 176 h 539"/>
                <a:gd name="T12" fmla="*/ 40 w 482"/>
                <a:gd name="T13" fmla="*/ 107 h 539"/>
                <a:gd name="T14" fmla="*/ 201 w 482"/>
                <a:gd name="T15" fmla="*/ 14 h 539"/>
                <a:gd name="T16" fmla="*/ 281 w 482"/>
                <a:gd name="T17" fmla="*/ 14 h 539"/>
                <a:gd name="T18" fmla="*/ 442 w 482"/>
                <a:gd name="T19" fmla="*/ 107 h 539"/>
                <a:gd name="T20" fmla="*/ 482 w 482"/>
                <a:gd name="T21" fmla="*/ 176 h 539"/>
                <a:gd name="T22" fmla="*/ 482 w 482"/>
                <a:gd name="T23" fmla="*/ 362 h 539"/>
                <a:gd name="T24" fmla="*/ 442 w 482"/>
                <a:gd name="T25" fmla="*/ 43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539">
                  <a:moveTo>
                    <a:pt x="442" y="431"/>
                  </a:moveTo>
                  <a:cubicBezTo>
                    <a:pt x="281" y="524"/>
                    <a:pt x="281" y="524"/>
                    <a:pt x="281" y="524"/>
                  </a:cubicBezTo>
                  <a:cubicBezTo>
                    <a:pt x="256" y="539"/>
                    <a:pt x="226" y="539"/>
                    <a:pt x="201" y="524"/>
                  </a:cubicBezTo>
                  <a:cubicBezTo>
                    <a:pt x="40" y="431"/>
                    <a:pt x="40" y="431"/>
                    <a:pt x="40" y="431"/>
                  </a:cubicBezTo>
                  <a:cubicBezTo>
                    <a:pt x="15" y="417"/>
                    <a:pt x="0" y="391"/>
                    <a:pt x="0" y="36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48"/>
                    <a:pt x="15" y="121"/>
                    <a:pt x="40" y="107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226" y="0"/>
                    <a:pt x="256" y="0"/>
                    <a:pt x="281" y="14"/>
                  </a:cubicBezTo>
                  <a:cubicBezTo>
                    <a:pt x="442" y="107"/>
                    <a:pt x="442" y="107"/>
                    <a:pt x="442" y="107"/>
                  </a:cubicBezTo>
                  <a:cubicBezTo>
                    <a:pt x="467" y="121"/>
                    <a:pt x="482" y="148"/>
                    <a:pt x="482" y="176"/>
                  </a:cubicBezTo>
                  <a:cubicBezTo>
                    <a:pt x="482" y="362"/>
                    <a:pt x="482" y="362"/>
                    <a:pt x="482" y="362"/>
                  </a:cubicBezTo>
                  <a:cubicBezTo>
                    <a:pt x="482" y="391"/>
                    <a:pt x="467" y="417"/>
                    <a:pt x="442" y="431"/>
                  </a:cubicBezTo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7939089" y="3007360"/>
              <a:ext cx="328613" cy="354013"/>
            </a:xfrm>
            <a:custGeom>
              <a:avLst/>
              <a:gdLst>
                <a:gd name="T0" fmla="*/ 0 w 221"/>
                <a:gd name="T1" fmla="*/ 0 h 239"/>
                <a:gd name="T2" fmla="*/ 0 w 221"/>
                <a:gd name="T3" fmla="*/ 179 h 239"/>
                <a:gd name="T4" fmla="*/ 78 w 221"/>
                <a:gd name="T5" fmla="*/ 224 h 239"/>
                <a:gd name="T6" fmla="*/ 158 w 221"/>
                <a:gd name="T7" fmla="*/ 224 h 239"/>
                <a:gd name="T8" fmla="*/ 221 w 221"/>
                <a:gd name="T9" fmla="*/ 188 h 239"/>
                <a:gd name="T10" fmla="*/ 221 w 221"/>
                <a:gd name="T11" fmla="*/ 0 h 239"/>
                <a:gd name="T12" fmla="*/ 0 w 221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9">
                  <a:moveTo>
                    <a:pt x="0" y="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103" y="239"/>
                    <a:pt x="133" y="239"/>
                    <a:pt x="158" y="224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" name="Freeform 30"/>
            <p:cNvSpPr>
              <a:spLocks/>
            </p:cNvSpPr>
            <p:nvPr userDrawn="1"/>
          </p:nvSpPr>
          <p:spPr bwMode="auto">
            <a:xfrm>
              <a:off x="7754939" y="3693160"/>
              <a:ext cx="719138" cy="800100"/>
            </a:xfrm>
            <a:custGeom>
              <a:avLst/>
              <a:gdLst>
                <a:gd name="T0" fmla="*/ 442 w 482"/>
                <a:gd name="T1" fmla="*/ 432 h 539"/>
                <a:gd name="T2" fmla="*/ 281 w 482"/>
                <a:gd name="T3" fmla="*/ 525 h 539"/>
                <a:gd name="T4" fmla="*/ 201 w 482"/>
                <a:gd name="T5" fmla="*/ 525 h 539"/>
                <a:gd name="T6" fmla="*/ 40 w 482"/>
                <a:gd name="T7" fmla="*/ 432 h 539"/>
                <a:gd name="T8" fmla="*/ 0 w 482"/>
                <a:gd name="T9" fmla="*/ 362 h 539"/>
                <a:gd name="T10" fmla="*/ 0 w 482"/>
                <a:gd name="T11" fmla="*/ 176 h 539"/>
                <a:gd name="T12" fmla="*/ 40 w 482"/>
                <a:gd name="T13" fmla="*/ 107 h 539"/>
                <a:gd name="T14" fmla="*/ 201 w 482"/>
                <a:gd name="T15" fmla="*/ 14 h 539"/>
                <a:gd name="T16" fmla="*/ 281 w 482"/>
                <a:gd name="T17" fmla="*/ 14 h 539"/>
                <a:gd name="T18" fmla="*/ 442 w 482"/>
                <a:gd name="T19" fmla="*/ 107 h 539"/>
                <a:gd name="T20" fmla="*/ 482 w 482"/>
                <a:gd name="T21" fmla="*/ 176 h 539"/>
                <a:gd name="T22" fmla="*/ 482 w 482"/>
                <a:gd name="T23" fmla="*/ 362 h 539"/>
                <a:gd name="T24" fmla="*/ 442 w 482"/>
                <a:gd name="T25" fmla="*/ 43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539">
                  <a:moveTo>
                    <a:pt x="442" y="432"/>
                  </a:moveTo>
                  <a:cubicBezTo>
                    <a:pt x="281" y="525"/>
                    <a:pt x="281" y="525"/>
                    <a:pt x="281" y="525"/>
                  </a:cubicBezTo>
                  <a:cubicBezTo>
                    <a:pt x="256" y="539"/>
                    <a:pt x="226" y="539"/>
                    <a:pt x="201" y="525"/>
                  </a:cubicBezTo>
                  <a:cubicBezTo>
                    <a:pt x="40" y="432"/>
                    <a:pt x="40" y="432"/>
                    <a:pt x="40" y="432"/>
                  </a:cubicBezTo>
                  <a:cubicBezTo>
                    <a:pt x="15" y="417"/>
                    <a:pt x="0" y="391"/>
                    <a:pt x="0" y="36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48"/>
                    <a:pt x="15" y="121"/>
                    <a:pt x="40" y="107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226" y="0"/>
                    <a:pt x="256" y="0"/>
                    <a:pt x="281" y="14"/>
                  </a:cubicBezTo>
                  <a:cubicBezTo>
                    <a:pt x="442" y="107"/>
                    <a:pt x="442" y="107"/>
                    <a:pt x="442" y="107"/>
                  </a:cubicBezTo>
                  <a:cubicBezTo>
                    <a:pt x="467" y="121"/>
                    <a:pt x="482" y="148"/>
                    <a:pt x="482" y="176"/>
                  </a:cubicBezTo>
                  <a:cubicBezTo>
                    <a:pt x="482" y="362"/>
                    <a:pt x="482" y="362"/>
                    <a:pt x="482" y="362"/>
                  </a:cubicBezTo>
                  <a:cubicBezTo>
                    <a:pt x="482" y="391"/>
                    <a:pt x="467" y="417"/>
                    <a:pt x="442" y="4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" name="Freeform 31"/>
            <p:cNvSpPr>
              <a:spLocks/>
            </p:cNvSpPr>
            <p:nvPr userDrawn="1"/>
          </p:nvSpPr>
          <p:spPr bwMode="auto">
            <a:xfrm>
              <a:off x="7918452" y="4094798"/>
              <a:ext cx="365125" cy="398463"/>
            </a:xfrm>
            <a:custGeom>
              <a:avLst/>
              <a:gdLst>
                <a:gd name="T0" fmla="*/ 245 w 245"/>
                <a:gd name="T1" fmla="*/ 0 h 269"/>
                <a:gd name="T2" fmla="*/ 0 w 245"/>
                <a:gd name="T3" fmla="*/ 0 h 269"/>
                <a:gd name="T4" fmla="*/ 0 w 245"/>
                <a:gd name="T5" fmla="*/ 202 h 269"/>
                <a:gd name="T6" fmla="*/ 91 w 245"/>
                <a:gd name="T7" fmla="*/ 255 h 269"/>
                <a:gd name="T8" fmla="*/ 171 w 245"/>
                <a:gd name="T9" fmla="*/ 255 h 269"/>
                <a:gd name="T10" fmla="*/ 245 w 245"/>
                <a:gd name="T11" fmla="*/ 212 h 269"/>
                <a:gd name="T12" fmla="*/ 245 w 245"/>
                <a:gd name="T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69">
                  <a:moveTo>
                    <a:pt x="2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91" y="255"/>
                    <a:pt x="91" y="255"/>
                    <a:pt x="91" y="255"/>
                  </a:cubicBezTo>
                  <a:cubicBezTo>
                    <a:pt x="116" y="269"/>
                    <a:pt x="146" y="269"/>
                    <a:pt x="171" y="255"/>
                  </a:cubicBezTo>
                  <a:cubicBezTo>
                    <a:pt x="245" y="212"/>
                    <a:pt x="245" y="212"/>
                    <a:pt x="245" y="212"/>
                  </a:cubicBezTo>
                  <a:cubicBezTo>
                    <a:pt x="245" y="0"/>
                    <a:pt x="245" y="0"/>
                    <a:pt x="2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" name="Freeform 32"/>
            <p:cNvSpPr>
              <a:spLocks/>
            </p:cNvSpPr>
            <p:nvPr userDrawn="1"/>
          </p:nvSpPr>
          <p:spPr bwMode="auto">
            <a:xfrm>
              <a:off x="8474077" y="2956560"/>
              <a:ext cx="77788" cy="1141413"/>
            </a:xfrm>
            <a:custGeom>
              <a:avLst/>
              <a:gdLst>
                <a:gd name="T0" fmla="*/ 0 w 49"/>
                <a:gd name="T1" fmla="*/ 7 h 719"/>
                <a:gd name="T2" fmla="*/ 42 w 49"/>
                <a:gd name="T3" fmla="*/ 7 h 719"/>
                <a:gd name="T4" fmla="*/ 42 w 49"/>
                <a:gd name="T5" fmla="*/ 712 h 719"/>
                <a:gd name="T6" fmla="*/ 0 w 49"/>
                <a:gd name="T7" fmla="*/ 712 h 719"/>
                <a:gd name="T8" fmla="*/ 0 w 49"/>
                <a:gd name="T9" fmla="*/ 719 h 719"/>
                <a:gd name="T10" fmla="*/ 49 w 49"/>
                <a:gd name="T11" fmla="*/ 719 h 719"/>
                <a:gd name="T12" fmla="*/ 49 w 49"/>
                <a:gd name="T13" fmla="*/ 0 h 719"/>
                <a:gd name="T14" fmla="*/ 0 w 49"/>
                <a:gd name="T15" fmla="*/ 0 h 719"/>
                <a:gd name="T16" fmla="*/ 0 w 49"/>
                <a:gd name="T17" fmla="*/ 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719">
                  <a:moveTo>
                    <a:pt x="0" y="7"/>
                  </a:moveTo>
                  <a:lnTo>
                    <a:pt x="42" y="7"/>
                  </a:lnTo>
                  <a:lnTo>
                    <a:pt x="42" y="712"/>
                  </a:lnTo>
                  <a:lnTo>
                    <a:pt x="0" y="712"/>
                  </a:lnTo>
                  <a:lnTo>
                    <a:pt x="0" y="719"/>
                  </a:lnTo>
                  <a:lnTo>
                    <a:pt x="49" y="71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8474077" y="2956560"/>
              <a:ext cx="77788" cy="1141413"/>
            </a:xfrm>
            <a:custGeom>
              <a:avLst/>
              <a:gdLst>
                <a:gd name="T0" fmla="*/ 0 w 49"/>
                <a:gd name="T1" fmla="*/ 7 h 719"/>
                <a:gd name="T2" fmla="*/ 42 w 49"/>
                <a:gd name="T3" fmla="*/ 7 h 719"/>
                <a:gd name="T4" fmla="*/ 42 w 49"/>
                <a:gd name="T5" fmla="*/ 712 h 719"/>
                <a:gd name="T6" fmla="*/ 0 w 49"/>
                <a:gd name="T7" fmla="*/ 712 h 719"/>
                <a:gd name="T8" fmla="*/ 0 w 49"/>
                <a:gd name="T9" fmla="*/ 719 h 719"/>
                <a:gd name="T10" fmla="*/ 49 w 49"/>
                <a:gd name="T11" fmla="*/ 719 h 719"/>
                <a:gd name="T12" fmla="*/ 49 w 49"/>
                <a:gd name="T13" fmla="*/ 0 h 719"/>
                <a:gd name="T14" fmla="*/ 0 w 49"/>
                <a:gd name="T15" fmla="*/ 0 h 719"/>
                <a:gd name="T16" fmla="*/ 0 w 49"/>
                <a:gd name="T17" fmla="*/ 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719">
                  <a:moveTo>
                    <a:pt x="0" y="7"/>
                  </a:moveTo>
                  <a:lnTo>
                    <a:pt x="42" y="7"/>
                  </a:lnTo>
                  <a:lnTo>
                    <a:pt x="42" y="712"/>
                  </a:lnTo>
                  <a:lnTo>
                    <a:pt x="0" y="712"/>
                  </a:lnTo>
                  <a:lnTo>
                    <a:pt x="0" y="719"/>
                  </a:lnTo>
                  <a:lnTo>
                    <a:pt x="49" y="71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" name="Rectangle 34"/>
            <p:cNvSpPr>
              <a:spLocks noChangeArrowheads="1"/>
            </p:cNvSpPr>
            <p:nvPr userDrawn="1"/>
          </p:nvSpPr>
          <p:spPr bwMode="auto">
            <a:xfrm>
              <a:off x="8547102" y="3521710"/>
              <a:ext cx="8255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" name="Freeform 35"/>
            <p:cNvSpPr>
              <a:spLocks/>
            </p:cNvSpPr>
            <p:nvPr userDrawn="1"/>
          </p:nvSpPr>
          <p:spPr bwMode="auto">
            <a:xfrm>
              <a:off x="8547102" y="3521710"/>
              <a:ext cx="82550" cy="12700"/>
            </a:xfrm>
            <a:custGeom>
              <a:avLst/>
              <a:gdLst>
                <a:gd name="T0" fmla="*/ 0 w 52"/>
                <a:gd name="T1" fmla="*/ 8 h 8"/>
                <a:gd name="T2" fmla="*/ 52 w 52"/>
                <a:gd name="T3" fmla="*/ 8 h 8"/>
                <a:gd name="T4" fmla="*/ 52 w 52"/>
                <a:gd name="T5" fmla="*/ 0 h 8"/>
                <a:gd name="T6" fmla="*/ 0 w 5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">
                  <a:moveTo>
                    <a:pt x="0" y="8"/>
                  </a:moveTo>
                  <a:lnTo>
                    <a:pt x="52" y="8"/>
                  </a:lnTo>
                  <a:lnTo>
                    <a:pt x="5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" name="Rectangle 36"/>
            <p:cNvSpPr>
              <a:spLocks noChangeArrowheads="1"/>
            </p:cNvSpPr>
            <p:nvPr userDrawn="1"/>
          </p:nvSpPr>
          <p:spPr bwMode="auto">
            <a:xfrm>
              <a:off x="8751889" y="3609023"/>
              <a:ext cx="249238" cy="19050"/>
            </a:xfrm>
            <a:prstGeom prst="rect">
              <a:avLst/>
            </a:pr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" name="Rectangle 37"/>
            <p:cNvSpPr>
              <a:spLocks noChangeArrowheads="1"/>
            </p:cNvSpPr>
            <p:nvPr userDrawn="1"/>
          </p:nvSpPr>
          <p:spPr bwMode="auto">
            <a:xfrm>
              <a:off x="9001127" y="3609023"/>
              <a:ext cx="381000" cy="190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" name="Rectangle 38"/>
            <p:cNvSpPr>
              <a:spLocks noChangeArrowheads="1"/>
            </p:cNvSpPr>
            <p:nvPr userDrawn="1"/>
          </p:nvSpPr>
          <p:spPr bwMode="auto">
            <a:xfrm>
              <a:off x="8751889" y="3688398"/>
              <a:ext cx="630238" cy="174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" name="Rectangle 39"/>
            <p:cNvSpPr>
              <a:spLocks noChangeArrowheads="1"/>
            </p:cNvSpPr>
            <p:nvPr userDrawn="1"/>
          </p:nvSpPr>
          <p:spPr bwMode="auto">
            <a:xfrm>
              <a:off x="8751889" y="3764598"/>
              <a:ext cx="630238" cy="174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" name="Rectangle 40"/>
            <p:cNvSpPr>
              <a:spLocks noChangeArrowheads="1"/>
            </p:cNvSpPr>
            <p:nvPr userDrawn="1"/>
          </p:nvSpPr>
          <p:spPr bwMode="auto">
            <a:xfrm>
              <a:off x="8751889" y="3842385"/>
              <a:ext cx="630238" cy="174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" name="Rectangle 41"/>
            <p:cNvSpPr>
              <a:spLocks noChangeArrowheads="1"/>
            </p:cNvSpPr>
            <p:nvPr userDrawn="1"/>
          </p:nvSpPr>
          <p:spPr bwMode="auto">
            <a:xfrm>
              <a:off x="9099552" y="3842385"/>
              <a:ext cx="282575" cy="19050"/>
            </a:xfrm>
            <a:prstGeom prst="rect">
              <a:avLst/>
            </a:prstGeom>
            <a:solidFill>
              <a:srgbClr val="40C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" name="Rectangle 42"/>
            <p:cNvSpPr>
              <a:spLocks noChangeArrowheads="1"/>
            </p:cNvSpPr>
            <p:nvPr userDrawn="1"/>
          </p:nvSpPr>
          <p:spPr bwMode="auto">
            <a:xfrm>
              <a:off x="8751889" y="3918585"/>
              <a:ext cx="630238" cy="190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" name="Rectangle 43"/>
            <p:cNvSpPr>
              <a:spLocks noChangeArrowheads="1"/>
            </p:cNvSpPr>
            <p:nvPr userDrawn="1"/>
          </p:nvSpPr>
          <p:spPr bwMode="auto">
            <a:xfrm>
              <a:off x="8751889" y="3996373"/>
              <a:ext cx="630238" cy="174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" name="Rectangle 44"/>
            <p:cNvSpPr>
              <a:spLocks noChangeArrowheads="1"/>
            </p:cNvSpPr>
            <p:nvPr userDrawn="1"/>
          </p:nvSpPr>
          <p:spPr bwMode="auto">
            <a:xfrm>
              <a:off x="8751889" y="3996373"/>
              <a:ext cx="347663" cy="17463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" name="Freeform 45"/>
            <p:cNvSpPr>
              <a:spLocks/>
            </p:cNvSpPr>
            <p:nvPr userDrawn="1"/>
          </p:nvSpPr>
          <p:spPr bwMode="auto">
            <a:xfrm>
              <a:off x="8732839" y="3275648"/>
              <a:ext cx="287338" cy="339725"/>
            </a:xfrm>
            <a:custGeom>
              <a:avLst/>
              <a:gdLst>
                <a:gd name="T0" fmla="*/ 164 w 193"/>
                <a:gd name="T1" fmla="*/ 113 h 229"/>
                <a:gd name="T2" fmla="*/ 97 w 193"/>
                <a:gd name="T3" fmla="*/ 229 h 229"/>
                <a:gd name="T4" fmla="*/ 30 w 193"/>
                <a:gd name="T5" fmla="*/ 113 h 229"/>
                <a:gd name="T6" fmla="*/ 95 w 193"/>
                <a:gd name="T7" fmla="*/ 0 h 229"/>
                <a:gd name="T8" fmla="*/ 98 w 193"/>
                <a:gd name="T9" fmla="*/ 0 h 229"/>
                <a:gd name="T10" fmla="*/ 164 w 193"/>
                <a:gd name="T11" fmla="*/ 11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29">
                  <a:moveTo>
                    <a:pt x="164" y="113"/>
                  </a:moveTo>
                  <a:cubicBezTo>
                    <a:pt x="97" y="229"/>
                    <a:pt x="97" y="229"/>
                    <a:pt x="97" y="229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0" y="63"/>
                    <a:pt x="37" y="0"/>
                    <a:pt x="9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56" y="0"/>
                    <a:pt x="193" y="63"/>
                    <a:pt x="164" y="113"/>
                  </a:cubicBezTo>
                  <a:close/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" name="Freeform 46"/>
            <p:cNvSpPr>
              <a:spLocks/>
            </p:cNvSpPr>
            <p:nvPr userDrawn="1"/>
          </p:nvSpPr>
          <p:spPr bwMode="auto">
            <a:xfrm>
              <a:off x="8815389" y="3312160"/>
              <a:ext cx="120650" cy="217488"/>
            </a:xfrm>
            <a:custGeom>
              <a:avLst/>
              <a:gdLst>
                <a:gd name="T0" fmla="*/ 81 w 81"/>
                <a:gd name="T1" fmla="*/ 78 h 147"/>
                <a:gd name="T2" fmla="*/ 78 w 81"/>
                <a:gd name="T3" fmla="*/ 71 h 147"/>
                <a:gd name="T4" fmla="*/ 78 w 81"/>
                <a:gd name="T5" fmla="*/ 64 h 147"/>
                <a:gd name="T6" fmla="*/ 78 w 81"/>
                <a:gd name="T7" fmla="*/ 57 h 147"/>
                <a:gd name="T8" fmla="*/ 58 w 81"/>
                <a:gd name="T9" fmla="*/ 24 h 147"/>
                <a:gd name="T10" fmla="*/ 59 w 81"/>
                <a:gd name="T11" fmla="*/ 18 h 147"/>
                <a:gd name="T12" fmla="*/ 41 w 81"/>
                <a:gd name="T13" fmla="*/ 0 h 147"/>
                <a:gd name="T14" fmla="*/ 23 w 81"/>
                <a:gd name="T15" fmla="*/ 18 h 147"/>
                <a:gd name="T16" fmla="*/ 23 w 81"/>
                <a:gd name="T17" fmla="*/ 24 h 147"/>
                <a:gd name="T18" fmla="*/ 3 w 81"/>
                <a:gd name="T19" fmla="*/ 57 h 147"/>
                <a:gd name="T20" fmla="*/ 3 w 81"/>
                <a:gd name="T21" fmla="*/ 64 h 147"/>
                <a:gd name="T22" fmla="*/ 3 w 81"/>
                <a:gd name="T23" fmla="*/ 72 h 147"/>
                <a:gd name="T24" fmla="*/ 0 w 81"/>
                <a:gd name="T25" fmla="*/ 78 h 147"/>
                <a:gd name="T26" fmla="*/ 3 w 81"/>
                <a:gd name="T27" fmla="*/ 84 h 147"/>
                <a:gd name="T28" fmla="*/ 3 w 81"/>
                <a:gd name="T29" fmla="*/ 96 h 147"/>
                <a:gd name="T30" fmla="*/ 8 w 81"/>
                <a:gd name="T31" fmla="*/ 110 h 147"/>
                <a:gd name="T32" fmla="*/ 8 w 81"/>
                <a:gd name="T33" fmla="*/ 110 h 147"/>
                <a:gd name="T34" fmla="*/ 8 w 81"/>
                <a:gd name="T35" fmla="*/ 92 h 147"/>
                <a:gd name="T36" fmla="*/ 24 w 81"/>
                <a:gd name="T37" fmla="*/ 111 h 147"/>
                <a:gd name="T38" fmla="*/ 24 w 81"/>
                <a:gd name="T39" fmla="*/ 122 h 147"/>
                <a:gd name="T40" fmla="*/ 15 w 81"/>
                <a:gd name="T41" fmla="*/ 122 h 147"/>
                <a:gd name="T42" fmla="*/ 41 w 81"/>
                <a:gd name="T43" fmla="*/ 147 h 147"/>
                <a:gd name="T44" fmla="*/ 66 w 81"/>
                <a:gd name="T45" fmla="*/ 122 h 147"/>
                <a:gd name="T46" fmla="*/ 58 w 81"/>
                <a:gd name="T47" fmla="*/ 122 h 147"/>
                <a:gd name="T48" fmla="*/ 58 w 81"/>
                <a:gd name="T49" fmla="*/ 111 h 147"/>
                <a:gd name="T50" fmla="*/ 73 w 81"/>
                <a:gd name="T51" fmla="*/ 92 h 147"/>
                <a:gd name="T52" fmla="*/ 73 w 81"/>
                <a:gd name="T53" fmla="*/ 110 h 147"/>
                <a:gd name="T54" fmla="*/ 73 w 81"/>
                <a:gd name="T55" fmla="*/ 110 h 147"/>
                <a:gd name="T56" fmla="*/ 78 w 81"/>
                <a:gd name="T57" fmla="*/ 96 h 147"/>
                <a:gd name="T58" fmla="*/ 78 w 81"/>
                <a:gd name="T59" fmla="*/ 84 h 147"/>
                <a:gd name="T60" fmla="*/ 81 w 81"/>
                <a:gd name="T61" fmla="*/ 7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147">
                  <a:moveTo>
                    <a:pt x="81" y="78"/>
                  </a:moveTo>
                  <a:cubicBezTo>
                    <a:pt x="81" y="75"/>
                    <a:pt x="80" y="73"/>
                    <a:pt x="78" y="71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42"/>
                    <a:pt x="70" y="30"/>
                    <a:pt x="58" y="24"/>
                  </a:cubicBezTo>
                  <a:cubicBezTo>
                    <a:pt x="58" y="22"/>
                    <a:pt x="59" y="20"/>
                    <a:pt x="59" y="18"/>
                  </a:cubicBezTo>
                  <a:cubicBezTo>
                    <a:pt x="59" y="8"/>
                    <a:pt x="51" y="0"/>
                    <a:pt x="41" y="0"/>
                  </a:cubicBezTo>
                  <a:cubicBezTo>
                    <a:pt x="31" y="0"/>
                    <a:pt x="23" y="8"/>
                    <a:pt x="23" y="18"/>
                  </a:cubicBezTo>
                  <a:cubicBezTo>
                    <a:pt x="23" y="20"/>
                    <a:pt x="23" y="22"/>
                    <a:pt x="23" y="24"/>
                  </a:cubicBezTo>
                  <a:cubicBezTo>
                    <a:pt x="11" y="30"/>
                    <a:pt x="3" y="42"/>
                    <a:pt x="3" y="57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1" y="73"/>
                    <a:pt x="0" y="75"/>
                    <a:pt x="0" y="78"/>
                  </a:cubicBezTo>
                  <a:cubicBezTo>
                    <a:pt x="0" y="80"/>
                    <a:pt x="1" y="83"/>
                    <a:pt x="3" y="84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101"/>
                    <a:pt x="5" y="106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11" y="100"/>
                    <a:pt x="16" y="107"/>
                    <a:pt x="24" y="111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36"/>
                    <a:pt x="27" y="147"/>
                    <a:pt x="41" y="147"/>
                  </a:cubicBezTo>
                  <a:cubicBezTo>
                    <a:pt x="55" y="147"/>
                    <a:pt x="66" y="136"/>
                    <a:pt x="66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65" y="107"/>
                    <a:pt x="70" y="100"/>
                    <a:pt x="73" y="9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6" y="106"/>
                    <a:pt x="78" y="101"/>
                    <a:pt x="78" y="9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80" y="83"/>
                    <a:pt x="81" y="80"/>
                    <a:pt x="8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" name="Freeform 47"/>
            <p:cNvSpPr>
              <a:spLocks/>
            </p:cNvSpPr>
            <p:nvPr userDrawn="1"/>
          </p:nvSpPr>
          <p:spPr bwMode="auto">
            <a:xfrm>
              <a:off x="9097964" y="3509010"/>
              <a:ext cx="285750" cy="339725"/>
            </a:xfrm>
            <a:custGeom>
              <a:avLst/>
              <a:gdLst>
                <a:gd name="T0" fmla="*/ 163 w 192"/>
                <a:gd name="T1" fmla="*/ 114 h 230"/>
                <a:gd name="T2" fmla="*/ 96 w 192"/>
                <a:gd name="T3" fmla="*/ 230 h 230"/>
                <a:gd name="T4" fmla="*/ 29 w 192"/>
                <a:gd name="T5" fmla="*/ 114 h 230"/>
                <a:gd name="T6" fmla="*/ 95 w 192"/>
                <a:gd name="T7" fmla="*/ 0 h 230"/>
                <a:gd name="T8" fmla="*/ 97 w 192"/>
                <a:gd name="T9" fmla="*/ 0 h 230"/>
                <a:gd name="T10" fmla="*/ 163 w 192"/>
                <a:gd name="T11" fmla="*/ 1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30">
                  <a:moveTo>
                    <a:pt x="163" y="114"/>
                  </a:moveTo>
                  <a:cubicBezTo>
                    <a:pt x="96" y="230"/>
                    <a:pt x="96" y="230"/>
                    <a:pt x="96" y="23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0" y="64"/>
                    <a:pt x="36" y="0"/>
                    <a:pt x="9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6" y="0"/>
                    <a:pt x="192" y="63"/>
                    <a:pt x="163" y="114"/>
                  </a:cubicBezTo>
                  <a:close/>
                </a:path>
              </a:pathLst>
            </a:custGeom>
            <a:solidFill>
              <a:srgbClr val="40C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" name="Freeform 48"/>
            <p:cNvSpPr>
              <a:spLocks/>
            </p:cNvSpPr>
            <p:nvPr userDrawn="1"/>
          </p:nvSpPr>
          <p:spPr bwMode="auto">
            <a:xfrm>
              <a:off x="8782052" y="3664585"/>
              <a:ext cx="285750" cy="339725"/>
            </a:xfrm>
            <a:custGeom>
              <a:avLst/>
              <a:gdLst>
                <a:gd name="T0" fmla="*/ 163 w 192"/>
                <a:gd name="T1" fmla="*/ 114 h 230"/>
                <a:gd name="T2" fmla="*/ 96 w 192"/>
                <a:gd name="T3" fmla="*/ 230 h 230"/>
                <a:gd name="T4" fmla="*/ 29 w 192"/>
                <a:gd name="T5" fmla="*/ 114 h 230"/>
                <a:gd name="T6" fmla="*/ 94 w 192"/>
                <a:gd name="T7" fmla="*/ 0 h 230"/>
                <a:gd name="T8" fmla="*/ 97 w 192"/>
                <a:gd name="T9" fmla="*/ 0 h 230"/>
                <a:gd name="T10" fmla="*/ 163 w 192"/>
                <a:gd name="T11" fmla="*/ 1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30">
                  <a:moveTo>
                    <a:pt x="163" y="114"/>
                  </a:moveTo>
                  <a:cubicBezTo>
                    <a:pt x="96" y="230"/>
                    <a:pt x="96" y="230"/>
                    <a:pt x="96" y="23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0" y="64"/>
                    <a:pt x="36" y="0"/>
                    <a:pt x="9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5" y="0"/>
                    <a:pt x="192" y="64"/>
                    <a:pt x="163" y="114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" name="Rectangle 49"/>
            <p:cNvSpPr>
              <a:spLocks noChangeArrowheads="1"/>
            </p:cNvSpPr>
            <p:nvPr userDrawn="1"/>
          </p:nvSpPr>
          <p:spPr bwMode="auto">
            <a:xfrm>
              <a:off x="9520239" y="3521710"/>
              <a:ext cx="15716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" name="Freeform 50"/>
            <p:cNvSpPr>
              <a:spLocks/>
            </p:cNvSpPr>
            <p:nvPr userDrawn="1"/>
          </p:nvSpPr>
          <p:spPr bwMode="auto">
            <a:xfrm>
              <a:off x="9520239" y="3521710"/>
              <a:ext cx="157163" cy="12700"/>
            </a:xfrm>
            <a:custGeom>
              <a:avLst/>
              <a:gdLst>
                <a:gd name="T0" fmla="*/ 99 w 99"/>
                <a:gd name="T1" fmla="*/ 0 h 8"/>
                <a:gd name="T2" fmla="*/ 0 w 99"/>
                <a:gd name="T3" fmla="*/ 0 h 8"/>
                <a:gd name="T4" fmla="*/ 0 w 99"/>
                <a:gd name="T5" fmla="*/ 8 h 8"/>
                <a:gd name="T6" fmla="*/ 99 w 9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">
                  <a:moveTo>
                    <a:pt x="9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99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" name="Freeform 51"/>
            <p:cNvSpPr>
              <a:spLocks/>
            </p:cNvSpPr>
            <p:nvPr userDrawn="1"/>
          </p:nvSpPr>
          <p:spPr bwMode="auto">
            <a:xfrm>
              <a:off x="9177339" y="3545523"/>
              <a:ext cx="127000" cy="201613"/>
            </a:xfrm>
            <a:custGeom>
              <a:avLst/>
              <a:gdLst>
                <a:gd name="T0" fmla="*/ 86 w 86"/>
                <a:gd name="T1" fmla="*/ 62 h 136"/>
                <a:gd name="T2" fmla="*/ 84 w 86"/>
                <a:gd name="T3" fmla="*/ 57 h 136"/>
                <a:gd name="T4" fmla="*/ 84 w 86"/>
                <a:gd name="T5" fmla="*/ 40 h 136"/>
                <a:gd name="T6" fmla="*/ 43 w 86"/>
                <a:gd name="T7" fmla="*/ 0 h 136"/>
                <a:gd name="T8" fmla="*/ 42 w 86"/>
                <a:gd name="T9" fmla="*/ 0 h 136"/>
                <a:gd name="T10" fmla="*/ 2 w 86"/>
                <a:gd name="T11" fmla="*/ 40 h 136"/>
                <a:gd name="T12" fmla="*/ 2 w 86"/>
                <a:gd name="T13" fmla="*/ 57 h 136"/>
                <a:gd name="T14" fmla="*/ 0 w 86"/>
                <a:gd name="T15" fmla="*/ 62 h 136"/>
                <a:gd name="T16" fmla="*/ 2 w 86"/>
                <a:gd name="T17" fmla="*/ 68 h 136"/>
                <a:gd name="T18" fmla="*/ 2 w 86"/>
                <a:gd name="T19" fmla="*/ 102 h 136"/>
                <a:gd name="T20" fmla="*/ 3 w 86"/>
                <a:gd name="T21" fmla="*/ 102 h 136"/>
                <a:gd name="T22" fmla="*/ 23 w 86"/>
                <a:gd name="T23" fmla="*/ 96 h 136"/>
                <a:gd name="T24" fmla="*/ 25 w 86"/>
                <a:gd name="T25" fmla="*/ 97 h 136"/>
                <a:gd name="T26" fmla="*/ 25 w 86"/>
                <a:gd name="T27" fmla="*/ 109 h 136"/>
                <a:gd name="T28" fmla="*/ 16 w 86"/>
                <a:gd name="T29" fmla="*/ 109 h 136"/>
                <a:gd name="T30" fmla="*/ 43 w 86"/>
                <a:gd name="T31" fmla="*/ 136 h 136"/>
                <a:gd name="T32" fmla="*/ 70 w 86"/>
                <a:gd name="T33" fmla="*/ 109 h 136"/>
                <a:gd name="T34" fmla="*/ 61 w 86"/>
                <a:gd name="T35" fmla="*/ 109 h 136"/>
                <a:gd name="T36" fmla="*/ 61 w 86"/>
                <a:gd name="T37" fmla="*/ 97 h 136"/>
                <a:gd name="T38" fmla="*/ 63 w 86"/>
                <a:gd name="T39" fmla="*/ 96 h 136"/>
                <a:gd name="T40" fmla="*/ 83 w 86"/>
                <a:gd name="T41" fmla="*/ 102 h 136"/>
                <a:gd name="T42" fmla="*/ 84 w 86"/>
                <a:gd name="T43" fmla="*/ 102 h 136"/>
                <a:gd name="T44" fmla="*/ 84 w 86"/>
                <a:gd name="T45" fmla="*/ 68 h 136"/>
                <a:gd name="T46" fmla="*/ 86 w 86"/>
                <a:gd name="T47" fmla="*/ 6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36">
                  <a:moveTo>
                    <a:pt x="86" y="62"/>
                  </a:moveTo>
                  <a:cubicBezTo>
                    <a:pt x="86" y="60"/>
                    <a:pt x="85" y="58"/>
                    <a:pt x="84" y="5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18"/>
                    <a:pt x="66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0" y="0"/>
                    <a:pt x="2" y="18"/>
                    <a:pt x="2" y="4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8"/>
                    <a:pt x="0" y="60"/>
                    <a:pt x="0" y="62"/>
                  </a:cubicBezTo>
                  <a:cubicBezTo>
                    <a:pt x="0" y="64"/>
                    <a:pt x="1" y="66"/>
                    <a:pt x="2" y="68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0" y="102"/>
                    <a:pt x="17" y="100"/>
                    <a:pt x="23" y="96"/>
                  </a:cubicBezTo>
                  <a:cubicBezTo>
                    <a:pt x="24" y="97"/>
                    <a:pt x="24" y="97"/>
                    <a:pt x="25" y="97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6" y="124"/>
                    <a:pt x="28" y="136"/>
                    <a:pt x="43" y="136"/>
                  </a:cubicBezTo>
                  <a:cubicBezTo>
                    <a:pt x="58" y="136"/>
                    <a:pt x="70" y="124"/>
                    <a:pt x="70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2" y="97"/>
                    <a:pt x="63" y="96"/>
                  </a:cubicBezTo>
                  <a:cubicBezTo>
                    <a:pt x="69" y="100"/>
                    <a:pt x="76" y="102"/>
                    <a:pt x="83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5" y="66"/>
                    <a:pt x="86" y="64"/>
                    <a:pt x="8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" name="Freeform 52"/>
            <p:cNvSpPr>
              <a:spLocks/>
            </p:cNvSpPr>
            <p:nvPr userDrawn="1"/>
          </p:nvSpPr>
          <p:spPr bwMode="auto">
            <a:xfrm>
              <a:off x="9677402" y="3001010"/>
              <a:ext cx="939800" cy="1052513"/>
            </a:xfrm>
            <a:custGeom>
              <a:avLst/>
              <a:gdLst>
                <a:gd name="T0" fmla="*/ 591 w 631"/>
                <a:gd name="T1" fmla="*/ 561 h 711"/>
                <a:gd name="T2" fmla="*/ 356 w 631"/>
                <a:gd name="T3" fmla="*/ 697 h 711"/>
                <a:gd name="T4" fmla="*/ 276 w 631"/>
                <a:gd name="T5" fmla="*/ 697 h 711"/>
                <a:gd name="T6" fmla="*/ 40 w 631"/>
                <a:gd name="T7" fmla="*/ 561 h 711"/>
                <a:gd name="T8" fmla="*/ 0 w 631"/>
                <a:gd name="T9" fmla="*/ 492 h 711"/>
                <a:gd name="T10" fmla="*/ 0 w 631"/>
                <a:gd name="T11" fmla="*/ 220 h 711"/>
                <a:gd name="T12" fmla="*/ 40 w 631"/>
                <a:gd name="T13" fmla="*/ 150 h 711"/>
                <a:gd name="T14" fmla="*/ 275 w 631"/>
                <a:gd name="T15" fmla="*/ 14 h 711"/>
                <a:gd name="T16" fmla="*/ 355 w 631"/>
                <a:gd name="T17" fmla="*/ 14 h 711"/>
                <a:gd name="T18" fmla="*/ 591 w 631"/>
                <a:gd name="T19" fmla="*/ 150 h 711"/>
                <a:gd name="T20" fmla="*/ 631 w 631"/>
                <a:gd name="T21" fmla="*/ 219 h 711"/>
                <a:gd name="T22" fmla="*/ 631 w 631"/>
                <a:gd name="T23" fmla="*/ 491 h 711"/>
                <a:gd name="T24" fmla="*/ 591 w 631"/>
                <a:gd name="T25" fmla="*/ 56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711">
                  <a:moveTo>
                    <a:pt x="591" y="561"/>
                  </a:moveTo>
                  <a:cubicBezTo>
                    <a:pt x="356" y="697"/>
                    <a:pt x="356" y="697"/>
                    <a:pt x="356" y="697"/>
                  </a:cubicBezTo>
                  <a:cubicBezTo>
                    <a:pt x="331" y="711"/>
                    <a:pt x="301" y="711"/>
                    <a:pt x="276" y="697"/>
                  </a:cubicBezTo>
                  <a:cubicBezTo>
                    <a:pt x="40" y="561"/>
                    <a:pt x="40" y="561"/>
                    <a:pt x="40" y="561"/>
                  </a:cubicBezTo>
                  <a:cubicBezTo>
                    <a:pt x="15" y="547"/>
                    <a:pt x="0" y="520"/>
                    <a:pt x="0" y="49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91"/>
                    <a:pt x="15" y="165"/>
                    <a:pt x="40" y="150"/>
                  </a:cubicBezTo>
                  <a:cubicBezTo>
                    <a:pt x="275" y="14"/>
                    <a:pt x="275" y="14"/>
                    <a:pt x="275" y="14"/>
                  </a:cubicBezTo>
                  <a:cubicBezTo>
                    <a:pt x="300" y="0"/>
                    <a:pt x="330" y="0"/>
                    <a:pt x="355" y="14"/>
                  </a:cubicBezTo>
                  <a:cubicBezTo>
                    <a:pt x="591" y="150"/>
                    <a:pt x="591" y="150"/>
                    <a:pt x="591" y="150"/>
                  </a:cubicBezTo>
                  <a:cubicBezTo>
                    <a:pt x="615" y="164"/>
                    <a:pt x="631" y="191"/>
                    <a:pt x="631" y="219"/>
                  </a:cubicBezTo>
                  <a:cubicBezTo>
                    <a:pt x="631" y="491"/>
                    <a:pt x="631" y="491"/>
                    <a:pt x="631" y="491"/>
                  </a:cubicBezTo>
                  <a:cubicBezTo>
                    <a:pt x="631" y="520"/>
                    <a:pt x="616" y="546"/>
                    <a:pt x="591" y="561"/>
                  </a:cubicBezTo>
                </a:path>
              </a:pathLst>
            </a:custGeom>
            <a:solidFill>
              <a:srgbClr val="40C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" name="Freeform 53"/>
            <p:cNvSpPr>
              <a:spLocks/>
            </p:cNvSpPr>
            <p:nvPr userDrawn="1"/>
          </p:nvSpPr>
          <p:spPr bwMode="auto">
            <a:xfrm>
              <a:off x="9902827" y="3647123"/>
              <a:ext cx="479425" cy="406400"/>
            </a:xfrm>
            <a:custGeom>
              <a:avLst/>
              <a:gdLst>
                <a:gd name="T0" fmla="*/ 0 w 322"/>
                <a:gd name="T1" fmla="*/ 0 h 275"/>
                <a:gd name="T2" fmla="*/ 0 w 322"/>
                <a:gd name="T3" fmla="*/ 189 h 275"/>
                <a:gd name="T4" fmla="*/ 125 w 322"/>
                <a:gd name="T5" fmla="*/ 261 h 275"/>
                <a:gd name="T6" fmla="*/ 205 w 322"/>
                <a:gd name="T7" fmla="*/ 261 h 275"/>
                <a:gd name="T8" fmla="*/ 322 w 322"/>
                <a:gd name="T9" fmla="*/ 193 h 275"/>
                <a:gd name="T10" fmla="*/ 322 w 322"/>
                <a:gd name="T11" fmla="*/ 0 h 275"/>
                <a:gd name="T12" fmla="*/ 0 w 322"/>
                <a:gd name="T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75">
                  <a:moveTo>
                    <a:pt x="0" y="0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50" y="275"/>
                    <a:pt x="180" y="275"/>
                    <a:pt x="205" y="261"/>
                  </a:cubicBezTo>
                  <a:cubicBezTo>
                    <a:pt x="322" y="193"/>
                    <a:pt x="322" y="193"/>
                    <a:pt x="322" y="193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" name="Freeform 54"/>
            <p:cNvSpPr>
              <a:spLocks/>
            </p:cNvSpPr>
            <p:nvPr userDrawn="1"/>
          </p:nvSpPr>
          <p:spPr bwMode="auto">
            <a:xfrm>
              <a:off x="9783764" y="2961323"/>
              <a:ext cx="34925" cy="687388"/>
            </a:xfrm>
            <a:custGeom>
              <a:avLst/>
              <a:gdLst>
                <a:gd name="T0" fmla="*/ 0 w 22"/>
                <a:gd name="T1" fmla="*/ 0 h 433"/>
                <a:gd name="T2" fmla="*/ 0 w 22"/>
                <a:gd name="T3" fmla="*/ 433 h 433"/>
                <a:gd name="T4" fmla="*/ 22 w 22"/>
                <a:gd name="T5" fmla="*/ 433 h 433"/>
                <a:gd name="T6" fmla="*/ 22 w 22"/>
                <a:gd name="T7" fmla="*/ 429 h 433"/>
                <a:gd name="T8" fmla="*/ 3 w 22"/>
                <a:gd name="T9" fmla="*/ 429 h 433"/>
                <a:gd name="T10" fmla="*/ 3 w 22"/>
                <a:gd name="T11" fmla="*/ 0 h 433"/>
                <a:gd name="T12" fmla="*/ 0 w 22"/>
                <a:gd name="T13" fmla="*/ 0 h 433"/>
                <a:gd name="T14" fmla="*/ 0 w 22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33">
                  <a:moveTo>
                    <a:pt x="0" y="0"/>
                  </a:moveTo>
                  <a:lnTo>
                    <a:pt x="0" y="433"/>
                  </a:lnTo>
                  <a:lnTo>
                    <a:pt x="22" y="433"/>
                  </a:lnTo>
                  <a:lnTo>
                    <a:pt x="22" y="429"/>
                  </a:lnTo>
                  <a:lnTo>
                    <a:pt x="3" y="4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" name="Rectangle 55"/>
            <p:cNvSpPr>
              <a:spLocks noChangeArrowheads="1"/>
            </p:cNvSpPr>
            <p:nvPr userDrawn="1"/>
          </p:nvSpPr>
          <p:spPr bwMode="auto">
            <a:xfrm>
              <a:off x="8996364" y="3129598"/>
              <a:ext cx="396875" cy="222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" name="Rectangle 56"/>
            <p:cNvSpPr>
              <a:spLocks noChangeArrowheads="1"/>
            </p:cNvSpPr>
            <p:nvPr userDrawn="1"/>
          </p:nvSpPr>
          <p:spPr bwMode="auto">
            <a:xfrm>
              <a:off x="8758239" y="3129598"/>
              <a:ext cx="79375" cy="222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" name="Rectangle 57"/>
            <p:cNvSpPr>
              <a:spLocks noChangeArrowheads="1"/>
            </p:cNvSpPr>
            <p:nvPr userDrawn="1"/>
          </p:nvSpPr>
          <p:spPr bwMode="auto">
            <a:xfrm>
              <a:off x="8877302" y="3129598"/>
              <a:ext cx="80963" cy="222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" name="Rectangle 58"/>
            <p:cNvSpPr>
              <a:spLocks noChangeArrowheads="1"/>
            </p:cNvSpPr>
            <p:nvPr userDrawn="1"/>
          </p:nvSpPr>
          <p:spPr bwMode="auto">
            <a:xfrm>
              <a:off x="9336089" y="2947035"/>
              <a:ext cx="73025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" name="Freeform 59"/>
            <p:cNvSpPr>
              <a:spLocks/>
            </p:cNvSpPr>
            <p:nvPr userDrawn="1"/>
          </p:nvSpPr>
          <p:spPr bwMode="auto">
            <a:xfrm>
              <a:off x="9336089" y="2947035"/>
              <a:ext cx="73025" cy="6350"/>
            </a:xfrm>
            <a:custGeom>
              <a:avLst/>
              <a:gdLst>
                <a:gd name="T0" fmla="*/ 0 w 46"/>
                <a:gd name="T1" fmla="*/ 4 h 4"/>
                <a:gd name="T2" fmla="*/ 46 w 46"/>
                <a:gd name="T3" fmla="*/ 4 h 4"/>
                <a:gd name="T4" fmla="*/ 46 w 46"/>
                <a:gd name="T5" fmla="*/ 0 h 4"/>
                <a:gd name="T6" fmla="*/ 0 w 4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">
                  <a:moveTo>
                    <a:pt x="0" y="4"/>
                  </a:moveTo>
                  <a:lnTo>
                    <a:pt x="46" y="4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" name="Rectangle 60"/>
            <p:cNvSpPr>
              <a:spLocks noChangeArrowheads="1"/>
            </p:cNvSpPr>
            <p:nvPr userDrawn="1"/>
          </p:nvSpPr>
          <p:spPr bwMode="auto">
            <a:xfrm>
              <a:off x="9336089" y="2967673"/>
              <a:ext cx="73025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" name="Freeform 61"/>
            <p:cNvSpPr>
              <a:spLocks/>
            </p:cNvSpPr>
            <p:nvPr userDrawn="1"/>
          </p:nvSpPr>
          <p:spPr bwMode="auto">
            <a:xfrm>
              <a:off x="9336089" y="2967673"/>
              <a:ext cx="73025" cy="6350"/>
            </a:xfrm>
            <a:custGeom>
              <a:avLst/>
              <a:gdLst>
                <a:gd name="T0" fmla="*/ 0 w 46"/>
                <a:gd name="T1" fmla="*/ 4 h 4"/>
                <a:gd name="T2" fmla="*/ 46 w 46"/>
                <a:gd name="T3" fmla="*/ 4 h 4"/>
                <a:gd name="T4" fmla="*/ 46 w 46"/>
                <a:gd name="T5" fmla="*/ 0 h 4"/>
                <a:gd name="T6" fmla="*/ 0 w 4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">
                  <a:moveTo>
                    <a:pt x="0" y="4"/>
                  </a:moveTo>
                  <a:lnTo>
                    <a:pt x="46" y="4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" name="Rectangle 62"/>
            <p:cNvSpPr>
              <a:spLocks noChangeArrowheads="1"/>
            </p:cNvSpPr>
            <p:nvPr userDrawn="1"/>
          </p:nvSpPr>
          <p:spPr bwMode="auto">
            <a:xfrm>
              <a:off x="9336089" y="2988310"/>
              <a:ext cx="73025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" name="Freeform 63"/>
            <p:cNvSpPr>
              <a:spLocks/>
            </p:cNvSpPr>
            <p:nvPr userDrawn="1"/>
          </p:nvSpPr>
          <p:spPr bwMode="auto">
            <a:xfrm>
              <a:off x="9336089" y="2988310"/>
              <a:ext cx="73025" cy="6350"/>
            </a:xfrm>
            <a:custGeom>
              <a:avLst/>
              <a:gdLst>
                <a:gd name="T0" fmla="*/ 0 w 46"/>
                <a:gd name="T1" fmla="*/ 4 h 4"/>
                <a:gd name="T2" fmla="*/ 46 w 46"/>
                <a:gd name="T3" fmla="*/ 4 h 4"/>
                <a:gd name="T4" fmla="*/ 46 w 46"/>
                <a:gd name="T5" fmla="*/ 0 h 4"/>
                <a:gd name="T6" fmla="*/ 0 w 4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">
                  <a:moveTo>
                    <a:pt x="0" y="4"/>
                  </a:moveTo>
                  <a:lnTo>
                    <a:pt x="46" y="4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" name="Freeform 64"/>
            <p:cNvSpPr>
              <a:spLocks/>
            </p:cNvSpPr>
            <p:nvPr userDrawn="1"/>
          </p:nvSpPr>
          <p:spPr bwMode="auto">
            <a:xfrm>
              <a:off x="8853489" y="3704273"/>
              <a:ext cx="141288" cy="214313"/>
            </a:xfrm>
            <a:custGeom>
              <a:avLst/>
              <a:gdLst>
                <a:gd name="T0" fmla="*/ 95 w 95"/>
                <a:gd name="T1" fmla="*/ 69 h 145"/>
                <a:gd name="T2" fmla="*/ 93 w 95"/>
                <a:gd name="T3" fmla="*/ 63 h 145"/>
                <a:gd name="T4" fmla="*/ 93 w 95"/>
                <a:gd name="T5" fmla="*/ 45 h 145"/>
                <a:gd name="T6" fmla="*/ 48 w 95"/>
                <a:gd name="T7" fmla="*/ 0 h 145"/>
                <a:gd name="T8" fmla="*/ 47 w 95"/>
                <a:gd name="T9" fmla="*/ 0 h 145"/>
                <a:gd name="T10" fmla="*/ 3 w 95"/>
                <a:gd name="T11" fmla="*/ 45 h 145"/>
                <a:gd name="T12" fmla="*/ 3 w 95"/>
                <a:gd name="T13" fmla="*/ 63 h 145"/>
                <a:gd name="T14" fmla="*/ 0 w 95"/>
                <a:gd name="T15" fmla="*/ 69 h 145"/>
                <a:gd name="T16" fmla="*/ 9 w 95"/>
                <a:gd name="T17" fmla="*/ 78 h 145"/>
                <a:gd name="T18" fmla="*/ 9 w 95"/>
                <a:gd name="T19" fmla="*/ 80 h 145"/>
                <a:gd name="T20" fmla="*/ 24 w 95"/>
                <a:gd name="T21" fmla="*/ 112 h 145"/>
                <a:gd name="T22" fmla="*/ 24 w 95"/>
                <a:gd name="T23" fmla="*/ 121 h 145"/>
                <a:gd name="T24" fmla="*/ 48 w 95"/>
                <a:gd name="T25" fmla="*/ 145 h 145"/>
                <a:gd name="T26" fmla="*/ 48 w 95"/>
                <a:gd name="T27" fmla="*/ 145 h 145"/>
                <a:gd name="T28" fmla="*/ 72 w 95"/>
                <a:gd name="T29" fmla="*/ 121 h 145"/>
                <a:gd name="T30" fmla="*/ 72 w 95"/>
                <a:gd name="T31" fmla="*/ 112 h 145"/>
                <a:gd name="T32" fmla="*/ 87 w 95"/>
                <a:gd name="T33" fmla="*/ 80 h 145"/>
                <a:gd name="T34" fmla="*/ 87 w 95"/>
                <a:gd name="T35" fmla="*/ 78 h 145"/>
                <a:gd name="T36" fmla="*/ 95 w 95"/>
                <a:gd name="T37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45">
                  <a:moveTo>
                    <a:pt x="95" y="69"/>
                  </a:moveTo>
                  <a:cubicBezTo>
                    <a:pt x="95" y="67"/>
                    <a:pt x="94" y="65"/>
                    <a:pt x="93" y="63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20"/>
                    <a:pt x="73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0"/>
                    <a:pt x="3" y="20"/>
                    <a:pt x="3" y="45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5"/>
                    <a:pt x="0" y="67"/>
                    <a:pt x="0" y="69"/>
                  </a:cubicBezTo>
                  <a:cubicBezTo>
                    <a:pt x="0" y="74"/>
                    <a:pt x="4" y="78"/>
                    <a:pt x="9" y="7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93"/>
                    <a:pt x="14" y="105"/>
                    <a:pt x="24" y="112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34"/>
                    <a:pt x="34" y="145"/>
                    <a:pt x="48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61" y="145"/>
                    <a:pt x="72" y="134"/>
                    <a:pt x="72" y="121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82" y="105"/>
                    <a:pt x="88" y="93"/>
                    <a:pt x="87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2" y="78"/>
                    <a:pt x="95" y="74"/>
                    <a:pt x="95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" name="Freeform 65"/>
            <p:cNvSpPr>
              <a:spLocks/>
            </p:cNvSpPr>
            <p:nvPr userDrawn="1"/>
          </p:nvSpPr>
          <p:spPr bwMode="auto">
            <a:xfrm>
              <a:off x="9769477" y="3401060"/>
              <a:ext cx="741363" cy="511175"/>
            </a:xfrm>
            <a:custGeom>
              <a:avLst/>
              <a:gdLst>
                <a:gd name="T0" fmla="*/ 497 w 498"/>
                <a:gd name="T1" fmla="*/ 298 h 345"/>
                <a:gd name="T2" fmla="*/ 466 w 498"/>
                <a:gd name="T3" fmla="*/ 81 h 345"/>
                <a:gd name="T4" fmla="*/ 371 w 498"/>
                <a:gd name="T5" fmla="*/ 0 h 345"/>
                <a:gd name="T6" fmla="*/ 127 w 498"/>
                <a:gd name="T7" fmla="*/ 0 h 345"/>
                <a:gd name="T8" fmla="*/ 33 w 498"/>
                <a:gd name="T9" fmla="*/ 81 h 345"/>
                <a:gd name="T10" fmla="*/ 0 w 498"/>
                <a:gd name="T11" fmla="*/ 304 h 345"/>
                <a:gd name="T12" fmla="*/ 71 w 498"/>
                <a:gd name="T13" fmla="*/ 345 h 345"/>
                <a:gd name="T14" fmla="*/ 490 w 498"/>
                <a:gd name="T15" fmla="*/ 306 h 345"/>
                <a:gd name="T16" fmla="*/ 497 w 498"/>
                <a:gd name="T17" fmla="*/ 29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345">
                  <a:moveTo>
                    <a:pt x="497" y="298"/>
                  </a:moveTo>
                  <a:cubicBezTo>
                    <a:pt x="466" y="81"/>
                    <a:pt x="466" y="81"/>
                    <a:pt x="466" y="81"/>
                  </a:cubicBezTo>
                  <a:cubicBezTo>
                    <a:pt x="459" y="34"/>
                    <a:pt x="419" y="0"/>
                    <a:pt x="37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80" y="0"/>
                    <a:pt x="40" y="34"/>
                    <a:pt x="33" y="81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490" y="306"/>
                    <a:pt x="490" y="306"/>
                    <a:pt x="490" y="306"/>
                  </a:cubicBezTo>
                  <a:cubicBezTo>
                    <a:pt x="494" y="306"/>
                    <a:pt x="498" y="302"/>
                    <a:pt x="497" y="298"/>
                  </a:cubicBezTo>
                </a:path>
              </a:pathLst>
            </a:custGeom>
            <a:solidFill>
              <a:srgbClr val="C4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" name="Freeform 66"/>
            <p:cNvSpPr>
              <a:spLocks/>
            </p:cNvSpPr>
            <p:nvPr userDrawn="1"/>
          </p:nvSpPr>
          <p:spPr bwMode="auto">
            <a:xfrm>
              <a:off x="9786939" y="3401060"/>
              <a:ext cx="708025" cy="334963"/>
            </a:xfrm>
            <a:custGeom>
              <a:avLst/>
              <a:gdLst>
                <a:gd name="T0" fmla="*/ 475 w 475"/>
                <a:gd name="T1" fmla="*/ 226 h 226"/>
                <a:gd name="T2" fmla="*/ 454 w 475"/>
                <a:gd name="T3" fmla="*/ 81 h 226"/>
                <a:gd name="T4" fmla="*/ 359 w 475"/>
                <a:gd name="T5" fmla="*/ 0 h 226"/>
                <a:gd name="T6" fmla="*/ 115 w 475"/>
                <a:gd name="T7" fmla="*/ 0 h 226"/>
                <a:gd name="T8" fmla="*/ 21 w 475"/>
                <a:gd name="T9" fmla="*/ 81 h 226"/>
                <a:gd name="T10" fmla="*/ 0 w 475"/>
                <a:gd name="T11" fmla="*/ 226 h 226"/>
                <a:gd name="T12" fmla="*/ 475 w 475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226">
                  <a:moveTo>
                    <a:pt x="475" y="226"/>
                  </a:moveTo>
                  <a:cubicBezTo>
                    <a:pt x="454" y="81"/>
                    <a:pt x="454" y="81"/>
                    <a:pt x="454" y="81"/>
                  </a:cubicBezTo>
                  <a:cubicBezTo>
                    <a:pt x="447" y="34"/>
                    <a:pt x="407" y="0"/>
                    <a:pt x="35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68" y="0"/>
                    <a:pt x="28" y="34"/>
                    <a:pt x="21" y="81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75" y="226"/>
                    <a:pt x="475" y="226"/>
                    <a:pt x="475" y="226"/>
                  </a:cubicBezTo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" name="Freeform 67"/>
            <p:cNvSpPr>
              <a:spLocks/>
            </p:cNvSpPr>
            <p:nvPr userDrawn="1"/>
          </p:nvSpPr>
          <p:spPr bwMode="auto">
            <a:xfrm>
              <a:off x="9988552" y="3264535"/>
              <a:ext cx="306388" cy="288925"/>
            </a:xfrm>
            <a:custGeom>
              <a:avLst/>
              <a:gdLst>
                <a:gd name="T0" fmla="*/ 172 w 206"/>
                <a:gd name="T1" fmla="*/ 73 h 195"/>
                <a:gd name="T2" fmla="*/ 172 w 206"/>
                <a:gd name="T3" fmla="*/ 0 h 195"/>
                <a:gd name="T4" fmla="*/ 33 w 206"/>
                <a:gd name="T5" fmla="*/ 0 h 195"/>
                <a:gd name="T6" fmla="*/ 33 w 206"/>
                <a:gd name="T7" fmla="*/ 73 h 195"/>
                <a:gd name="T8" fmla="*/ 14 w 206"/>
                <a:gd name="T9" fmla="*/ 92 h 195"/>
                <a:gd name="T10" fmla="*/ 0 w 206"/>
                <a:gd name="T11" fmla="*/ 92 h 195"/>
                <a:gd name="T12" fmla="*/ 103 w 206"/>
                <a:gd name="T13" fmla="*/ 195 h 195"/>
                <a:gd name="T14" fmla="*/ 206 w 206"/>
                <a:gd name="T15" fmla="*/ 92 h 195"/>
                <a:gd name="T16" fmla="*/ 191 w 206"/>
                <a:gd name="T17" fmla="*/ 92 h 195"/>
                <a:gd name="T18" fmla="*/ 172 w 206"/>
                <a:gd name="T19" fmla="*/ 7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195">
                  <a:moveTo>
                    <a:pt x="172" y="73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83"/>
                    <a:pt x="25" y="92"/>
                    <a:pt x="14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8"/>
                    <a:pt x="46" y="195"/>
                    <a:pt x="103" y="195"/>
                  </a:cubicBezTo>
                  <a:cubicBezTo>
                    <a:pt x="159" y="195"/>
                    <a:pt x="206" y="148"/>
                    <a:pt x="206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0" y="92"/>
                    <a:pt x="172" y="83"/>
                    <a:pt x="172" y="73"/>
                  </a:cubicBezTo>
                </a:path>
              </a:pathLst>
            </a:custGeom>
            <a:solidFill>
              <a:srgbClr val="C4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" name="Freeform 68"/>
            <p:cNvSpPr>
              <a:spLocks/>
            </p:cNvSpPr>
            <p:nvPr userDrawn="1"/>
          </p:nvSpPr>
          <p:spPr bwMode="auto">
            <a:xfrm>
              <a:off x="10037764" y="3261360"/>
              <a:ext cx="206375" cy="123825"/>
            </a:xfrm>
            <a:custGeom>
              <a:avLst/>
              <a:gdLst>
                <a:gd name="T0" fmla="*/ 139 w 139"/>
                <a:gd name="T1" fmla="*/ 21 h 84"/>
                <a:gd name="T2" fmla="*/ 139 w 139"/>
                <a:gd name="T3" fmla="*/ 0 h 84"/>
                <a:gd name="T4" fmla="*/ 0 w 139"/>
                <a:gd name="T5" fmla="*/ 0 h 84"/>
                <a:gd name="T6" fmla="*/ 0 w 139"/>
                <a:gd name="T7" fmla="*/ 82 h 84"/>
                <a:gd name="T8" fmla="*/ 139 w 139"/>
                <a:gd name="T9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4">
                  <a:moveTo>
                    <a:pt x="139" y="21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95" y="84"/>
                    <a:pt x="139" y="21"/>
                    <a:pt x="139" y="21"/>
                  </a:cubicBezTo>
                  <a:close/>
                </a:path>
              </a:pathLst>
            </a:custGeom>
            <a:solidFill>
              <a:srgbClr val="B38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" name="Freeform 69"/>
            <p:cNvSpPr>
              <a:spLocks/>
            </p:cNvSpPr>
            <p:nvPr userDrawn="1"/>
          </p:nvSpPr>
          <p:spPr bwMode="auto">
            <a:xfrm>
              <a:off x="9907589" y="2824798"/>
              <a:ext cx="501650" cy="496888"/>
            </a:xfrm>
            <a:custGeom>
              <a:avLst/>
              <a:gdLst>
                <a:gd name="T0" fmla="*/ 329 w 336"/>
                <a:gd name="T1" fmla="*/ 179 h 335"/>
                <a:gd name="T2" fmla="*/ 156 w 336"/>
                <a:gd name="T3" fmla="*/ 328 h 335"/>
                <a:gd name="T4" fmla="*/ 7 w 336"/>
                <a:gd name="T5" fmla="*/ 155 h 335"/>
                <a:gd name="T6" fmla="*/ 180 w 336"/>
                <a:gd name="T7" fmla="*/ 6 h 335"/>
                <a:gd name="T8" fmla="*/ 329 w 336"/>
                <a:gd name="T9" fmla="*/ 17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29" y="179"/>
                  </a:moveTo>
                  <a:cubicBezTo>
                    <a:pt x="322" y="268"/>
                    <a:pt x="245" y="335"/>
                    <a:pt x="156" y="328"/>
                  </a:cubicBezTo>
                  <a:cubicBezTo>
                    <a:pt x="67" y="321"/>
                    <a:pt x="0" y="244"/>
                    <a:pt x="7" y="155"/>
                  </a:cubicBezTo>
                  <a:cubicBezTo>
                    <a:pt x="14" y="66"/>
                    <a:pt x="91" y="0"/>
                    <a:pt x="180" y="6"/>
                  </a:cubicBezTo>
                  <a:cubicBezTo>
                    <a:pt x="269" y="13"/>
                    <a:pt x="336" y="91"/>
                    <a:pt x="329" y="179"/>
                  </a:cubicBezTo>
                  <a:close/>
                </a:path>
              </a:pathLst>
            </a:custGeom>
            <a:solidFill>
              <a:srgbClr val="BD3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" name="Freeform 70"/>
            <p:cNvSpPr>
              <a:spLocks/>
            </p:cNvSpPr>
            <p:nvPr userDrawn="1"/>
          </p:nvSpPr>
          <p:spPr bwMode="auto">
            <a:xfrm>
              <a:off x="9934577" y="2959735"/>
              <a:ext cx="357188" cy="393700"/>
            </a:xfrm>
            <a:custGeom>
              <a:avLst/>
              <a:gdLst>
                <a:gd name="T0" fmla="*/ 99 w 239"/>
                <a:gd name="T1" fmla="*/ 261 h 265"/>
                <a:gd name="T2" fmla="*/ 99 w 239"/>
                <a:gd name="T3" fmla="*/ 261 h 265"/>
                <a:gd name="T4" fmla="*/ 4 w 239"/>
                <a:gd name="T5" fmla="*/ 137 h 265"/>
                <a:gd name="T6" fmla="*/ 14 w 239"/>
                <a:gd name="T7" fmla="*/ 0 h 265"/>
                <a:gd name="T8" fmla="*/ 239 w 239"/>
                <a:gd name="T9" fmla="*/ 17 h 265"/>
                <a:gd name="T10" fmla="*/ 229 w 239"/>
                <a:gd name="T11" fmla="*/ 154 h 265"/>
                <a:gd name="T12" fmla="*/ 99 w 239"/>
                <a:gd name="T13" fmla="*/ 26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65">
                  <a:moveTo>
                    <a:pt x="99" y="261"/>
                  </a:moveTo>
                  <a:cubicBezTo>
                    <a:pt x="99" y="261"/>
                    <a:pt x="99" y="261"/>
                    <a:pt x="99" y="261"/>
                  </a:cubicBezTo>
                  <a:cubicBezTo>
                    <a:pt x="42" y="256"/>
                    <a:pt x="0" y="195"/>
                    <a:pt x="4" y="13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9" y="17"/>
                    <a:pt x="239" y="17"/>
                    <a:pt x="239" y="17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4" y="227"/>
                    <a:pt x="156" y="265"/>
                    <a:pt x="99" y="261"/>
                  </a:cubicBezTo>
                  <a:close/>
                </a:path>
              </a:pathLst>
            </a:custGeom>
            <a:solidFill>
              <a:srgbClr val="C4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" name="Freeform 71"/>
            <p:cNvSpPr>
              <a:spLocks/>
            </p:cNvSpPr>
            <p:nvPr userDrawn="1"/>
          </p:nvSpPr>
          <p:spPr bwMode="auto">
            <a:xfrm>
              <a:off x="9936164" y="3043873"/>
              <a:ext cx="193675" cy="290513"/>
            </a:xfrm>
            <a:custGeom>
              <a:avLst/>
              <a:gdLst>
                <a:gd name="T0" fmla="*/ 87 w 130"/>
                <a:gd name="T1" fmla="*/ 98 h 196"/>
                <a:gd name="T2" fmla="*/ 80 w 130"/>
                <a:gd name="T3" fmla="*/ 89 h 196"/>
                <a:gd name="T4" fmla="*/ 83 w 130"/>
                <a:gd name="T5" fmla="*/ 83 h 196"/>
                <a:gd name="T6" fmla="*/ 99 w 130"/>
                <a:gd name="T7" fmla="*/ 43 h 196"/>
                <a:gd name="T8" fmla="*/ 100 w 130"/>
                <a:gd name="T9" fmla="*/ 36 h 196"/>
                <a:gd name="T10" fmla="*/ 76 w 130"/>
                <a:gd name="T11" fmla="*/ 5 h 196"/>
                <a:gd name="T12" fmla="*/ 9 w 130"/>
                <a:gd name="T13" fmla="*/ 0 h 196"/>
                <a:gd name="T14" fmla="*/ 8 w 130"/>
                <a:gd name="T15" fmla="*/ 20 h 196"/>
                <a:gd name="T16" fmla="*/ 5 w 130"/>
                <a:gd name="T17" fmla="*/ 60 h 196"/>
                <a:gd name="T18" fmla="*/ 3 w 130"/>
                <a:gd name="T19" fmla="*/ 81 h 196"/>
                <a:gd name="T20" fmla="*/ 59 w 130"/>
                <a:gd name="T21" fmla="*/ 192 h 196"/>
                <a:gd name="T22" fmla="*/ 67 w 130"/>
                <a:gd name="T23" fmla="*/ 196 h 196"/>
                <a:gd name="T24" fmla="*/ 92 w 130"/>
                <a:gd name="T25" fmla="*/ 130 h 196"/>
                <a:gd name="T26" fmla="*/ 108 w 130"/>
                <a:gd name="T27" fmla="*/ 113 h 196"/>
                <a:gd name="T28" fmla="*/ 130 w 130"/>
                <a:gd name="T29" fmla="*/ 101 h 196"/>
                <a:gd name="T30" fmla="*/ 87 w 130"/>
                <a:gd name="T31" fmla="*/ 9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96">
                  <a:moveTo>
                    <a:pt x="87" y="98"/>
                  </a:moveTo>
                  <a:cubicBezTo>
                    <a:pt x="82" y="98"/>
                    <a:pt x="79" y="94"/>
                    <a:pt x="80" y="89"/>
                  </a:cubicBezTo>
                  <a:cubicBezTo>
                    <a:pt x="80" y="87"/>
                    <a:pt x="81" y="85"/>
                    <a:pt x="83" y="83"/>
                  </a:cubicBezTo>
                  <a:cubicBezTo>
                    <a:pt x="90" y="71"/>
                    <a:pt x="96" y="57"/>
                    <a:pt x="99" y="43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3" y="21"/>
                    <a:pt x="92" y="7"/>
                    <a:pt x="76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0" y="125"/>
                    <a:pt x="23" y="170"/>
                    <a:pt x="59" y="192"/>
                  </a:cubicBezTo>
                  <a:cubicBezTo>
                    <a:pt x="61" y="193"/>
                    <a:pt x="64" y="195"/>
                    <a:pt x="67" y="196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5" y="123"/>
                    <a:pt x="101" y="117"/>
                    <a:pt x="108" y="113"/>
                  </a:cubicBezTo>
                  <a:cubicBezTo>
                    <a:pt x="130" y="101"/>
                    <a:pt x="130" y="101"/>
                    <a:pt x="130" y="101"/>
                  </a:cubicBezTo>
                  <a:lnTo>
                    <a:pt x="87" y="98"/>
                  </a:lnTo>
                  <a:close/>
                </a:path>
              </a:pathLst>
            </a:custGeom>
            <a:solidFill>
              <a:srgbClr val="B38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" name="Freeform 72"/>
            <p:cNvSpPr>
              <a:spLocks/>
            </p:cNvSpPr>
            <p:nvPr userDrawn="1"/>
          </p:nvSpPr>
          <p:spPr bwMode="auto">
            <a:xfrm>
              <a:off x="10015539" y="3235960"/>
              <a:ext cx="133350" cy="58738"/>
            </a:xfrm>
            <a:custGeom>
              <a:avLst/>
              <a:gdLst>
                <a:gd name="T0" fmla="*/ 90 w 90"/>
                <a:gd name="T1" fmla="*/ 7 h 40"/>
                <a:gd name="T2" fmla="*/ 42 w 90"/>
                <a:gd name="T3" fmla="*/ 39 h 40"/>
                <a:gd name="T4" fmla="*/ 0 w 90"/>
                <a:gd name="T5" fmla="*/ 0 h 40"/>
                <a:gd name="T6" fmla="*/ 90 w 90"/>
                <a:gd name="T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0">
                  <a:moveTo>
                    <a:pt x="90" y="7"/>
                  </a:moveTo>
                  <a:cubicBezTo>
                    <a:pt x="79" y="27"/>
                    <a:pt x="61" y="40"/>
                    <a:pt x="42" y="39"/>
                  </a:cubicBezTo>
                  <a:cubicBezTo>
                    <a:pt x="23" y="37"/>
                    <a:pt x="7" y="22"/>
                    <a:pt x="0" y="0"/>
                  </a:cubicBezTo>
                  <a:lnTo>
                    <a:pt x="90" y="7"/>
                  </a:lnTo>
                  <a:close/>
                </a:path>
              </a:pathLst>
            </a:custGeom>
            <a:solidFill>
              <a:srgbClr val="EE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" name="Freeform 73"/>
            <p:cNvSpPr>
              <a:spLocks/>
            </p:cNvSpPr>
            <p:nvPr userDrawn="1"/>
          </p:nvSpPr>
          <p:spPr bwMode="auto">
            <a:xfrm>
              <a:off x="10015539" y="3235960"/>
              <a:ext cx="133350" cy="47625"/>
            </a:xfrm>
            <a:custGeom>
              <a:avLst/>
              <a:gdLst>
                <a:gd name="T0" fmla="*/ 90 w 90"/>
                <a:gd name="T1" fmla="*/ 7 h 32"/>
                <a:gd name="T2" fmla="*/ 43 w 90"/>
                <a:gd name="T3" fmla="*/ 30 h 32"/>
                <a:gd name="T4" fmla="*/ 0 w 90"/>
                <a:gd name="T5" fmla="*/ 0 h 32"/>
                <a:gd name="T6" fmla="*/ 90 w 90"/>
                <a:gd name="T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2">
                  <a:moveTo>
                    <a:pt x="90" y="7"/>
                  </a:moveTo>
                  <a:cubicBezTo>
                    <a:pt x="79" y="27"/>
                    <a:pt x="62" y="32"/>
                    <a:pt x="43" y="30"/>
                  </a:cubicBezTo>
                  <a:cubicBezTo>
                    <a:pt x="23" y="29"/>
                    <a:pt x="7" y="22"/>
                    <a:pt x="0" y="0"/>
                  </a:cubicBezTo>
                  <a:lnTo>
                    <a:pt x="9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" name="Freeform 74"/>
            <p:cNvSpPr>
              <a:spLocks/>
            </p:cNvSpPr>
            <p:nvPr userDrawn="1"/>
          </p:nvSpPr>
          <p:spPr bwMode="auto">
            <a:xfrm>
              <a:off x="10161589" y="3107373"/>
              <a:ext cx="38100" cy="33338"/>
            </a:xfrm>
            <a:custGeom>
              <a:avLst/>
              <a:gdLst>
                <a:gd name="T0" fmla="*/ 1 w 26"/>
                <a:gd name="T1" fmla="*/ 12 h 23"/>
                <a:gd name="T2" fmla="*/ 14 w 26"/>
                <a:gd name="T3" fmla="*/ 1 h 23"/>
                <a:gd name="T4" fmla="*/ 25 w 26"/>
                <a:gd name="T5" fmla="*/ 14 h 23"/>
                <a:gd name="T6" fmla="*/ 20 w 26"/>
                <a:gd name="T7" fmla="*/ 23 h 23"/>
                <a:gd name="T8" fmla="*/ 4 w 26"/>
                <a:gd name="T9" fmla="*/ 22 h 23"/>
                <a:gd name="T10" fmla="*/ 1 w 26"/>
                <a:gd name="T1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3">
                  <a:moveTo>
                    <a:pt x="1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5" y="18"/>
                    <a:pt x="23" y="21"/>
                    <a:pt x="20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19"/>
                    <a:pt x="0" y="16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" name="Freeform 75"/>
            <p:cNvSpPr>
              <a:spLocks/>
            </p:cNvSpPr>
            <p:nvPr userDrawn="1"/>
          </p:nvSpPr>
          <p:spPr bwMode="auto">
            <a:xfrm>
              <a:off x="9980614" y="3093085"/>
              <a:ext cx="38100" cy="34925"/>
            </a:xfrm>
            <a:custGeom>
              <a:avLst/>
              <a:gdLst>
                <a:gd name="T0" fmla="*/ 0 w 25"/>
                <a:gd name="T1" fmla="*/ 12 h 23"/>
                <a:gd name="T2" fmla="*/ 14 w 25"/>
                <a:gd name="T3" fmla="*/ 1 h 23"/>
                <a:gd name="T4" fmla="*/ 25 w 25"/>
                <a:gd name="T5" fmla="*/ 14 h 23"/>
                <a:gd name="T6" fmla="*/ 20 w 25"/>
                <a:gd name="T7" fmla="*/ 23 h 23"/>
                <a:gd name="T8" fmla="*/ 4 w 25"/>
                <a:gd name="T9" fmla="*/ 21 h 23"/>
                <a:gd name="T10" fmla="*/ 0 w 25"/>
                <a:gd name="T1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3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1"/>
                    <a:pt x="25" y="7"/>
                    <a:pt x="25" y="14"/>
                  </a:cubicBezTo>
                  <a:cubicBezTo>
                    <a:pt x="25" y="17"/>
                    <a:pt x="23" y="21"/>
                    <a:pt x="20" y="23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19"/>
                    <a:pt x="0" y="16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" name="Freeform 76"/>
            <p:cNvSpPr>
              <a:spLocks/>
            </p:cNvSpPr>
            <p:nvPr userDrawn="1"/>
          </p:nvSpPr>
          <p:spPr bwMode="auto">
            <a:xfrm>
              <a:off x="10328277" y="3067685"/>
              <a:ext cx="38100" cy="101600"/>
            </a:xfrm>
            <a:custGeom>
              <a:avLst/>
              <a:gdLst>
                <a:gd name="T0" fmla="*/ 6 w 25"/>
                <a:gd name="T1" fmla="*/ 0 h 69"/>
                <a:gd name="T2" fmla="*/ 24 w 25"/>
                <a:gd name="T3" fmla="*/ 36 h 69"/>
                <a:gd name="T4" fmla="*/ 0 w 25"/>
                <a:gd name="T5" fmla="*/ 69 h 69"/>
                <a:gd name="T6" fmla="*/ 6 w 2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9">
                  <a:moveTo>
                    <a:pt x="6" y="0"/>
                  </a:moveTo>
                  <a:cubicBezTo>
                    <a:pt x="18" y="7"/>
                    <a:pt x="25" y="21"/>
                    <a:pt x="24" y="36"/>
                  </a:cubicBezTo>
                  <a:cubicBezTo>
                    <a:pt x="23" y="51"/>
                    <a:pt x="13" y="64"/>
                    <a:pt x="0" y="69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4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" name="Freeform 77"/>
            <p:cNvSpPr>
              <a:spLocks/>
            </p:cNvSpPr>
            <p:nvPr userDrawn="1"/>
          </p:nvSpPr>
          <p:spPr bwMode="auto">
            <a:xfrm>
              <a:off x="10328277" y="3143885"/>
              <a:ext cx="33338" cy="38100"/>
            </a:xfrm>
            <a:custGeom>
              <a:avLst/>
              <a:gdLst>
                <a:gd name="T0" fmla="*/ 21 w 22"/>
                <a:gd name="T1" fmla="*/ 14 h 26"/>
                <a:gd name="T2" fmla="*/ 8 w 22"/>
                <a:gd name="T3" fmla="*/ 25 h 26"/>
                <a:gd name="T4" fmla="*/ 0 w 22"/>
                <a:gd name="T5" fmla="*/ 21 h 26"/>
                <a:gd name="T6" fmla="*/ 1 w 22"/>
                <a:gd name="T7" fmla="*/ 3 h 26"/>
                <a:gd name="T8" fmla="*/ 10 w 22"/>
                <a:gd name="T9" fmla="*/ 0 h 26"/>
                <a:gd name="T10" fmla="*/ 18 w 22"/>
                <a:gd name="T11" fmla="*/ 4 h 26"/>
                <a:gd name="T12" fmla="*/ 21 w 22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21" y="14"/>
                  </a:moveTo>
                  <a:cubicBezTo>
                    <a:pt x="21" y="20"/>
                    <a:pt x="15" y="26"/>
                    <a:pt x="8" y="25"/>
                  </a:cubicBezTo>
                  <a:cubicBezTo>
                    <a:pt x="5" y="25"/>
                    <a:pt x="2" y="23"/>
                    <a:pt x="0" y="2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6" y="2"/>
                    <a:pt x="18" y="4"/>
                  </a:cubicBezTo>
                  <a:cubicBezTo>
                    <a:pt x="20" y="6"/>
                    <a:pt x="22" y="10"/>
                    <a:pt x="21" y="14"/>
                  </a:cubicBezTo>
                  <a:close/>
                </a:path>
              </a:pathLst>
            </a:custGeom>
            <a:solidFill>
              <a:srgbClr val="FBB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" name="Freeform 78"/>
            <p:cNvSpPr>
              <a:spLocks/>
            </p:cNvSpPr>
            <p:nvPr userDrawn="1"/>
          </p:nvSpPr>
          <p:spPr bwMode="auto">
            <a:xfrm>
              <a:off x="10031414" y="2942273"/>
              <a:ext cx="273050" cy="152400"/>
            </a:xfrm>
            <a:custGeom>
              <a:avLst/>
              <a:gdLst>
                <a:gd name="T0" fmla="*/ 0 w 183"/>
                <a:gd name="T1" fmla="*/ 0 h 103"/>
                <a:gd name="T2" fmla="*/ 169 w 183"/>
                <a:gd name="T3" fmla="*/ 103 h 103"/>
                <a:gd name="T4" fmla="*/ 183 w 183"/>
                <a:gd name="T5" fmla="*/ 14 h 103"/>
                <a:gd name="T6" fmla="*/ 0 w 183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03">
                  <a:moveTo>
                    <a:pt x="0" y="0"/>
                  </a:moveTo>
                  <a:cubicBezTo>
                    <a:pt x="0" y="0"/>
                    <a:pt x="40" y="95"/>
                    <a:pt x="169" y="103"/>
                  </a:cubicBezTo>
                  <a:cubicBezTo>
                    <a:pt x="183" y="14"/>
                    <a:pt x="183" y="14"/>
                    <a:pt x="183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3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" name="Freeform 79"/>
            <p:cNvSpPr>
              <a:spLocks/>
            </p:cNvSpPr>
            <p:nvPr userDrawn="1"/>
          </p:nvSpPr>
          <p:spPr bwMode="auto">
            <a:xfrm>
              <a:off x="9940927" y="2937510"/>
              <a:ext cx="127000" cy="131763"/>
            </a:xfrm>
            <a:custGeom>
              <a:avLst/>
              <a:gdLst>
                <a:gd name="T0" fmla="*/ 80 w 85"/>
                <a:gd name="T1" fmla="*/ 5 h 89"/>
                <a:gd name="T2" fmla="*/ 22 w 85"/>
                <a:gd name="T3" fmla="*/ 0 h 89"/>
                <a:gd name="T4" fmla="*/ 8 w 85"/>
                <a:gd name="T5" fmla="*/ 15 h 89"/>
                <a:gd name="T6" fmla="*/ 5 w 85"/>
                <a:gd name="T7" fmla="*/ 28 h 89"/>
                <a:gd name="T8" fmla="*/ 0 w 85"/>
                <a:gd name="T9" fmla="*/ 89 h 89"/>
                <a:gd name="T10" fmla="*/ 80 w 85"/>
                <a:gd name="T1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9">
                  <a:moveTo>
                    <a:pt x="80" y="5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85" y="66"/>
                    <a:pt x="80" y="5"/>
                    <a:pt x="80" y="5"/>
                  </a:cubicBezTo>
                  <a:close/>
                </a:path>
              </a:pathLst>
            </a:custGeom>
            <a:solidFill>
              <a:srgbClr val="BD3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" name="Freeform 80"/>
            <p:cNvSpPr>
              <a:spLocks/>
            </p:cNvSpPr>
            <p:nvPr userDrawn="1"/>
          </p:nvSpPr>
          <p:spPr bwMode="auto">
            <a:xfrm>
              <a:off x="10212389" y="2783523"/>
              <a:ext cx="227013" cy="225425"/>
            </a:xfrm>
            <a:custGeom>
              <a:avLst/>
              <a:gdLst>
                <a:gd name="T0" fmla="*/ 150 w 153"/>
                <a:gd name="T1" fmla="*/ 82 h 152"/>
                <a:gd name="T2" fmla="*/ 71 w 153"/>
                <a:gd name="T3" fmla="*/ 149 h 152"/>
                <a:gd name="T4" fmla="*/ 3 w 153"/>
                <a:gd name="T5" fmla="*/ 71 h 152"/>
                <a:gd name="T6" fmla="*/ 82 w 153"/>
                <a:gd name="T7" fmla="*/ 3 h 152"/>
                <a:gd name="T8" fmla="*/ 150 w 153"/>
                <a:gd name="T9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0" y="82"/>
                  </a:moveTo>
                  <a:cubicBezTo>
                    <a:pt x="147" y="122"/>
                    <a:pt x="111" y="152"/>
                    <a:pt x="71" y="149"/>
                  </a:cubicBezTo>
                  <a:cubicBezTo>
                    <a:pt x="31" y="146"/>
                    <a:pt x="0" y="111"/>
                    <a:pt x="3" y="71"/>
                  </a:cubicBezTo>
                  <a:cubicBezTo>
                    <a:pt x="6" y="30"/>
                    <a:pt x="42" y="0"/>
                    <a:pt x="82" y="3"/>
                  </a:cubicBezTo>
                  <a:cubicBezTo>
                    <a:pt x="123" y="6"/>
                    <a:pt x="153" y="41"/>
                    <a:pt x="150" y="82"/>
                  </a:cubicBezTo>
                  <a:close/>
                </a:path>
              </a:pathLst>
            </a:custGeom>
            <a:solidFill>
              <a:srgbClr val="BD3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" name="Rectangle 81"/>
            <p:cNvSpPr>
              <a:spLocks noChangeArrowheads="1"/>
            </p:cNvSpPr>
            <p:nvPr userDrawn="1"/>
          </p:nvSpPr>
          <p:spPr bwMode="auto">
            <a:xfrm>
              <a:off x="9898064" y="3707448"/>
              <a:ext cx="485775" cy="146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" name="Rectangle 82"/>
            <p:cNvSpPr>
              <a:spLocks noChangeArrowheads="1"/>
            </p:cNvSpPr>
            <p:nvPr userDrawn="1"/>
          </p:nvSpPr>
          <p:spPr bwMode="auto">
            <a:xfrm>
              <a:off x="9898064" y="3707448"/>
              <a:ext cx="4857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" name="Freeform 83"/>
            <p:cNvSpPr>
              <a:spLocks/>
            </p:cNvSpPr>
            <p:nvPr userDrawn="1"/>
          </p:nvSpPr>
          <p:spPr bwMode="auto">
            <a:xfrm>
              <a:off x="10204452" y="3401060"/>
              <a:ext cx="290513" cy="334963"/>
            </a:xfrm>
            <a:custGeom>
              <a:avLst/>
              <a:gdLst>
                <a:gd name="T0" fmla="*/ 89 w 195"/>
                <a:gd name="T1" fmla="*/ 0 h 226"/>
                <a:gd name="T2" fmla="*/ 61 w 195"/>
                <a:gd name="T3" fmla="*/ 0 h 226"/>
                <a:gd name="T4" fmla="*/ 0 w 195"/>
                <a:gd name="T5" fmla="*/ 93 h 226"/>
                <a:gd name="T6" fmla="*/ 20 w 195"/>
                <a:gd name="T7" fmla="*/ 207 h 226"/>
                <a:gd name="T8" fmla="*/ 120 w 195"/>
                <a:gd name="T9" fmla="*/ 207 h 226"/>
                <a:gd name="T10" fmla="*/ 120 w 195"/>
                <a:gd name="T11" fmla="*/ 226 h 226"/>
                <a:gd name="T12" fmla="*/ 195 w 195"/>
                <a:gd name="T13" fmla="*/ 226 h 226"/>
                <a:gd name="T14" fmla="*/ 174 w 195"/>
                <a:gd name="T15" fmla="*/ 81 h 226"/>
                <a:gd name="T16" fmla="*/ 89 w 195"/>
                <a:gd name="T1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226">
                  <a:moveTo>
                    <a:pt x="89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0" y="42"/>
                    <a:pt x="36" y="77"/>
                    <a:pt x="0" y="93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120" y="207"/>
                    <a:pt x="120" y="207"/>
                    <a:pt x="120" y="207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95" y="226"/>
                    <a:pt x="195" y="226"/>
                    <a:pt x="195" y="226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67" y="38"/>
                    <a:pt x="132" y="5"/>
                    <a:pt x="89" y="0"/>
                  </a:cubicBezTo>
                </a:path>
              </a:pathLst>
            </a:custGeom>
            <a:solidFill>
              <a:srgbClr val="532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" name="Freeform 84"/>
            <p:cNvSpPr>
              <a:spLocks/>
            </p:cNvSpPr>
            <p:nvPr userDrawn="1"/>
          </p:nvSpPr>
          <p:spPr bwMode="auto">
            <a:xfrm>
              <a:off x="10204452" y="3401060"/>
              <a:ext cx="90488" cy="136525"/>
            </a:xfrm>
            <a:custGeom>
              <a:avLst/>
              <a:gdLst>
                <a:gd name="T0" fmla="*/ 61 w 61"/>
                <a:gd name="T1" fmla="*/ 0 h 93"/>
                <a:gd name="T2" fmla="*/ 60 w 61"/>
                <a:gd name="T3" fmla="*/ 0 h 93"/>
                <a:gd name="T4" fmla="*/ 0 w 61"/>
                <a:gd name="T5" fmla="*/ 93 h 93"/>
                <a:gd name="T6" fmla="*/ 0 w 61"/>
                <a:gd name="T7" fmla="*/ 93 h 93"/>
                <a:gd name="T8" fmla="*/ 61 w 6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3">
                  <a:moveTo>
                    <a:pt x="6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41"/>
                    <a:pt x="35" y="77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6" y="77"/>
                    <a:pt x="60" y="42"/>
                    <a:pt x="61" y="0"/>
                  </a:cubicBezTo>
                </a:path>
              </a:pathLst>
            </a:custGeom>
            <a:solidFill>
              <a:srgbClr val="B08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" name="Freeform 85"/>
            <p:cNvSpPr>
              <a:spLocks/>
            </p:cNvSpPr>
            <p:nvPr userDrawn="1"/>
          </p:nvSpPr>
          <p:spPr bwMode="auto">
            <a:xfrm>
              <a:off x="10234614" y="3707448"/>
              <a:ext cx="149225" cy="28575"/>
            </a:xfrm>
            <a:custGeom>
              <a:avLst/>
              <a:gdLst>
                <a:gd name="T0" fmla="*/ 94 w 94"/>
                <a:gd name="T1" fmla="*/ 0 h 18"/>
                <a:gd name="T2" fmla="*/ 0 w 94"/>
                <a:gd name="T3" fmla="*/ 0 h 18"/>
                <a:gd name="T4" fmla="*/ 4 w 94"/>
                <a:gd name="T5" fmla="*/ 18 h 18"/>
                <a:gd name="T6" fmla="*/ 94 w 94"/>
                <a:gd name="T7" fmla="*/ 18 h 18"/>
                <a:gd name="T8" fmla="*/ 94 w 9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0" y="0"/>
                  </a:lnTo>
                  <a:lnTo>
                    <a:pt x="4" y="18"/>
                  </a:lnTo>
                  <a:lnTo>
                    <a:pt x="94" y="1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0" name="Freeform 86"/>
            <p:cNvSpPr>
              <a:spLocks/>
            </p:cNvSpPr>
            <p:nvPr userDrawn="1"/>
          </p:nvSpPr>
          <p:spPr bwMode="auto">
            <a:xfrm>
              <a:off x="10234614" y="3707448"/>
              <a:ext cx="149225" cy="28575"/>
            </a:xfrm>
            <a:custGeom>
              <a:avLst/>
              <a:gdLst>
                <a:gd name="T0" fmla="*/ 94 w 94"/>
                <a:gd name="T1" fmla="*/ 0 h 18"/>
                <a:gd name="T2" fmla="*/ 0 w 94"/>
                <a:gd name="T3" fmla="*/ 0 h 18"/>
                <a:gd name="T4" fmla="*/ 4 w 94"/>
                <a:gd name="T5" fmla="*/ 18 h 18"/>
                <a:gd name="T6" fmla="*/ 94 w 94"/>
                <a:gd name="T7" fmla="*/ 18 h 18"/>
                <a:gd name="T8" fmla="*/ 94 w 9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0" y="0"/>
                  </a:lnTo>
                  <a:lnTo>
                    <a:pt x="4" y="18"/>
                  </a:lnTo>
                  <a:lnTo>
                    <a:pt x="94" y="18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1" name="Freeform 87"/>
            <p:cNvSpPr>
              <a:spLocks/>
            </p:cNvSpPr>
            <p:nvPr userDrawn="1"/>
          </p:nvSpPr>
          <p:spPr bwMode="auto">
            <a:xfrm>
              <a:off x="8232777" y="2988310"/>
              <a:ext cx="125413" cy="319088"/>
            </a:xfrm>
            <a:custGeom>
              <a:avLst/>
              <a:gdLst>
                <a:gd name="T0" fmla="*/ 72 w 85"/>
                <a:gd name="T1" fmla="*/ 0 h 215"/>
                <a:gd name="T2" fmla="*/ 14 w 85"/>
                <a:gd name="T3" fmla="*/ 0 h 215"/>
                <a:gd name="T4" fmla="*/ 27 w 85"/>
                <a:gd name="T5" fmla="*/ 121 h 215"/>
                <a:gd name="T6" fmla="*/ 27 w 85"/>
                <a:gd name="T7" fmla="*/ 121 h 215"/>
                <a:gd name="T8" fmla="*/ 0 w 85"/>
                <a:gd name="T9" fmla="*/ 215 h 215"/>
                <a:gd name="T10" fmla="*/ 70 w 85"/>
                <a:gd name="T11" fmla="*/ 174 h 215"/>
                <a:gd name="T12" fmla="*/ 83 w 85"/>
                <a:gd name="T13" fmla="*/ 134 h 215"/>
                <a:gd name="T14" fmla="*/ 85 w 85"/>
                <a:gd name="T15" fmla="*/ 112 h 215"/>
                <a:gd name="T16" fmla="*/ 72 w 85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5">
                  <a:moveTo>
                    <a:pt x="7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5" y="127"/>
                    <a:pt x="85" y="119"/>
                    <a:pt x="85" y="112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2" name="Freeform 88"/>
            <p:cNvSpPr>
              <a:spLocks/>
            </p:cNvSpPr>
            <p:nvPr userDrawn="1"/>
          </p:nvSpPr>
          <p:spPr bwMode="auto">
            <a:xfrm>
              <a:off x="7862889" y="2840673"/>
              <a:ext cx="485775" cy="227013"/>
            </a:xfrm>
            <a:custGeom>
              <a:avLst/>
              <a:gdLst>
                <a:gd name="T0" fmla="*/ 326 w 326"/>
                <a:gd name="T1" fmla="*/ 153 h 153"/>
                <a:gd name="T2" fmla="*/ 316 w 326"/>
                <a:gd name="T3" fmla="*/ 57 h 153"/>
                <a:gd name="T4" fmla="*/ 250 w 326"/>
                <a:gd name="T5" fmla="*/ 0 h 153"/>
                <a:gd name="T6" fmla="*/ 80 w 326"/>
                <a:gd name="T7" fmla="*/ 0 h 153"/>
                <a:gd name="T8" fmla="*/ 14 w 326"/>
                <a:gd name="T9" fmla="*/ 57 h 153"/>
                <a:gd name="T10" fmla="*/ 0 w 326"/>
                <a:gd name="T11" fmla="*/ 153 h 153"/>
                <a:gd name="T12" fmla="*/ 326 w 326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153">
                  <a:moveTo>
                    <a:pt x="326" y="153"/>
                  </a:moveTo>
                  <a:cubicBezTo>
                    <a:pt x="316" y="57"/>
                    <a:pt x="316" y="57"/>
                    <a:pt x="316" y="57"/>
                  </a:cubicBezTo>
                  <a:cubicBezTo>
                    <a:pt x="311" y="24"/>
                    <a:pt x="283" y="0"/>
                    <a:pt x="25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7" y="0"/>
                    <a:pt x="19" y="24"/>
                    <a:pt x="14" y="57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26" y="153"/>
                    <a:pt x="326" y="153"/>
                    <a:pt x="326" y="153"/>
                  </a:cubicBezTo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3" name="Freeform 89"/>
            <p:cNvSpPr>
              <a:spLocks/>
            </p:cNvSpPr>
            <p:nvPr userDrawn="1"/>
          </p:nvSpPr>
          <p:spPr bwMode="auto">
            <a:xfrm>
              <a:off x="7862889" y="2840673"/>
              <a:ext cx="485775" cy="230188"/>
            </a:xfrm>
            <a:custGeom>
              <a:avLst/>
              <a:gdLst>
                <a:gd name="T0" fmla="*/ 326 w 326"/>
                <a:gd name="T1" fmla="*/ 156 h 156"/>
                <a:gd name="T2" fmla="*/ 316 w 326"/>
                <a:gd name="T3" fmla="*/ 57 h 156"/>
                <a:gd name="T4" fmla="*/ 250 w 326"/>
                <a:gd name="T5" fmla="*/ 0 h 156"/>
                <a:gd name="T6" fmla="*/ 80 w 326"/>
                <a:gd name="T7" fmla="*/ 0 h 156"/>
                <a:gd name="T8" fmla="*/ 14 w 326"/>
                <a:gd name="T9" fmla="*/ 57 h 156"/>
                <a:gd name="T10" fmla="*/ 0 w 326"/>
                <a:gd name="T11" fmla="*/ 153 h 156"/>
                <a:gd name="T12" fmla="*/ 326 w 326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156">
                  <a:moveTo>
                    <a:pt x="326" y="156"/>
                  </a:moveTo>
                  <a:cubicBezTo>
                    <a:pt x="316" y="57"/>
                    <a:pt x="316" y="57"/>
                    <a:pt x="316" y="57"/>
                  </a:cubicBezTo>
                  <a:cubicBezTo>
                    <a:pt x="311" y="24"/>
                    <a:pt x="283" y="0"/>
                    <a:pt x="25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7" y="0"/>
                    <a:pt x="19" y="24"/>
                    <a:pt x="14" y="57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26" y="156"/>
                    <a:pt x="326" y="156"/>
                    <a:pt x="326" y="156"/>
                  </a:cubicBezTo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4" name="Freeform 90"/>
            <p:cNvSpPr>
              <a:spLocks/>
            </p:cNvSpPr>
            <p:nvPr userDrawn="1"/>
          </p:nvSpPr>
          <p:spPr bwMode="auto">
            <a:xfrm>
              <a:off x="7942264" y="2443798"/>
              <a:ext cx="350838" cy="357188"/>
            </a:xfrm>
            <a:custGeom>
              <a:avLst/>
              <a:gdLst>
                <a:gd name="T0" fmla="*/ 230 w 235"/>
                <a:gd name="T1" fmla="*/ 128 h 242"/>
                <a:gd name="T2" fmla="*/ 128 w 235"/>
                <a:gd name="T3" fmla="*/ 5 h 242"/>
                <a:gd name="T4" fmla="*/ 6 w 235"/>
                <a:gd name="T5" fmla="*/ 107 h 242"/>
                <a:gd name="T6" fmla="*/ 0 w 235"/>
                <a:gd name="T7" fmla="*/ 238 h 242"/>
                <a:gd name="T8" fmla="*/ 61 w 235"/>
                <a:gd name="T9" fmla="*/ 212 h 242"/>
                <a:gd name="T10" fmla="*/ 73 w 235"/>
                <a:gd name="T11" fmla="*/ 190 h 242"/>
                <a:gd name="T12" fmla="*/ 157 w 235"/>
                <a:gd name="T13" fmla="*/ 162 h 242"/>
                <a:gd name="T14" fmla="*/ 167 w 235"/>
                <a:gd name="T15" fmla="*/ 185 h 242"/>
                <a:gd name="T16" fmla="*/ 222 w 235"/>
                <a:gd name="T17" fmla="*/ 242 h 242"/>
                <a:gd name="T18" fmla="*/ 230 w 235"/>
                <a:gd name="T19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242">
                  <a:moveTo>
                    <a:pt x="230" y="128"/>
                  </a:moveTo>
                  <a:cubicBezTo>
                    <a:pt x="235" y="66"/>
                    <a:pt x="190" y="11"/>
                    <a:pt x="128" y="5"/>
                  </a:cubicBezTo>
                  <a:cubicBezTo>
                    <a:pt x="66" y="0"/>
                    <a:pt x="11" y="45"/>
                    <a:pt x="6" y="10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40" y="235"/>
                    <a:pt x="61" y="212"/>
                    <a:pt x="61" y="212"/>
                  </a:cubicBezTo>
                  <a:cubicBezTo>
                    <a:pt x="73" y="190"/>
                    <a:pt x="73" y="190"/>
                    <a:pt x="73" y="190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78" y="230"/>
                    <a:pt x="222" y="242"/>
                    <a:pt x="222" y="242"/>
                  </a:cubicBezTo>
                  <a:lnTo>
                    <a:pt x="230" y="128"/>
                  </a:lnTo>
                  <a:close/>
                </a:path>
              </a:pathLst>
            </a:cu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5" name="Freeform 91"/>
            <p:cNvSpPr>
              <a:spLocks/>
            </p:cNvSpPr>
            <p:nvPr userDrawn="1"/>
          </p:nvSpPr>
          <p:spPr bwMode="auto">
            <a:xfrm>
              <a:off x="8001002" y="2745423"/>
              <a:ext cx="214313" cy="201613"/>
            </a:xfrm>
            <a:custGeom>
              <a:avLst/>
              <a:gdLst>
                <a:gd name="T0" fmla="*/ 24 w 144"/>
                <a:gd name="T1" fmla="*/ 51 h 136"/>
                <a:gd name="T2" fmla="*/ 24 w 144"/>
                <a:gd name="T3" fmla="*/ 0 h 136"/>
                <a:gd name="T4" fmla="*/ 120 w 144"/>
                <a:gd name="T5" fmla="*/ 0 h 136"/>
                <a:gd name="T6" fmla="*/ 120 w 144"/>
                <a:gd name="T7" fmla="*/ 51 h 136"/>
                <a:gd name="T8" fmla="*/ 133 w 144"/>
                <a:gd name="T9" fmla="*/ 64 h 136"/>
                <a:gd name="T10" fmla="*/ 144 w 144"/>
                <a:gd name="T11" fmla="*/ 64 h 136"/>
                <a:gd name="T12" fmla="*/ 72 w 144"/>
                <a:gd name="T13" fmla="*/ 136 h 136"/>
                <a:gd name="T14" fmla="*/ 0 w 144"/>
                <a:gd name="T15" fmla="*/ 64 h 136"/>
                <a:gd name="T16" fmla="*/ 10 w 144"/>
                <a:gd name="T17" fmla="*/ 64 h 136"/>
                <a:gd name="T18" fmla="*/ 24 w 144"/>
                <a:gd name="T19" fmla="*/ 5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36">
                  <a:moveTo>
                    <a:pt x="24" y="51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8"/>
                    <a:pt x="126" y="64"/>
                    <a:pt x="13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4" y="103"/>
                    <a:pt x="111" y="136"/>
                    <a:pt x="72" y="136"/>
                  </a:cubicBezTo>
                  <a:cubicBezTo>
                    <a:pt x="32" y="136"/>
                    <a:pt x="0" y="103"/>
                    <a:pt x="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8" y="64"/>
                    <a:pt x="24" y="58"/>
                    <a:pt x="24" y="51"/>
                  </a:cubicBezTo>
                  <a:close/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6" name="Freeform 92"/>
            <p:cNvSpPr>
              <a:spLocks/>
            </p:cNvSpPr>
            <p:nvPr userDrawn="1"/>
          </p:nvSpPr>
          <p:spPr bwMode="auto">
            <a:xfrm>
              <a:off x="8037514" y="2745423"/>
              <a:ext cx="153988" cy="98425"/>
            </a:xfrm>
            <a:custGeom>
              <a:avLst/>
              <a:gdLst>
                <a:gd name="T0" fmla="*/ 104 w 104"/>
                <a:gd name="T1" fmla="*/ 63 h 66"/>
                <a:gd name="T2" fmla="*/ 96 w 104"/>
                <a:gd name="T3" fmla="*/ 51 h 66"/>
                <a:gd name="T4" fmla="*/ 96 w 104"/>
                <a:gd name="T5" fmla="*/ 0 h 66"/>
                <a:gd name="T6" fmla="*/ 0 w 104"/>
                <a:gd name="T7" fmla="*/ 0 h 66"/>
                <a:gd name="T8" fmla="*/ 0 w 104"/>
                <a:gd name="T9" fmla="*/ 22 h 66"/>
                <a:gd name="T10" fmla="*/ 104 w 104"/>
                <a:gd name="T11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66">
                  <a:moveTo>
                    <a:pt x="104" y="63"/>
                  </a:moveTo>
                  <a:cubicBezTo>
                    <a:pt x="99" y="61"/>
                    <a:pt x="96" y="56"/>
                    <a:pt x="96" y="5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4" y="66"/>
                    <a:pt x="104" y="63"/>
                    <a:pt x="104" y="63"/>
                  </a:cubicBezTo>
                  <a:close/>
                </a:path>
              </a:pathLst>
            </a:custGeom>
            <a:solidFill>
              <a:srgbClr val="E6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7" name="Freeform 93"/>
            <p:cNvSpPr>
              <a:spLocks/>
            </p:cNvSpPr>
            <p:nvPr userDrawn="1"/>
          </p:nvSpPr>
          <p:spPr bwMode="auto">
            <a:xfrm>
              <a:off x="8007352" y="2540635"/>
              <a:ext cx="252413" cy="279400"/>
            </a:xfrm>
            <a:custGeom>
              <a:avLst/>
              <a:gdLst>
                <a:gd name="T0" fmla="*/ 82 w 170"/>
                <a:gd name="T1" fmla="*/ 184 h 188"/>
                <a:gd name="T2" fmla="*/ 82 w 170"/>
                <a:gd name="T3" fmla="*/ 184 h 188"/>
                <a:gd name="T4" fmla="*/ 161 w 170"/>
                <a:gd name="T5" fmla="*/ 110 h 188"/>
                <a:gd name="T6" fmla="*/ 170 w 170"/>
                <a:gd name="T7" fmla="*/ 15 h 188"/>
                <a:gd name="T8" fmla="*/ 14 w 170"/>
                <a:gd name="T9" fmla="*/ 0 h 188"/>
                <a:gd name="T10" fmla="*/ 5 w 170"/>
                <a:gd name="T11" fmla="*/ 96 h 188"/>
                <a:gd name="T12" fmla="*/ 82 w 170"/>
                <a:gd name="T13" fmla="*/ 18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88">
                  <a:moveTo>
                    <a:pt x="82" y="184"/>
                  </a:moveTo>
                  <a:cubicBezTo>
                    <a:pt x="82" y="184"/>
                    <a:pt x="82" y="184"/>
                    <a:pt x="82" y="184"/>
                  </a:cubicBezTo>
                  <a:cubicBezTo>
                    <a:pt x="122" y="188"/>
                    <a:pt x="158" y="150"/>
                    <a:pt x="161" y="110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46"/>
                    <a:pt x="42" y="180"/>
                    <a:pt x="82" y="184"/>
                  </a:cubicBezTo>
                  <a:close/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8" name="Freeform 94"/>
            <p:cNvSpPr>
              <a:spLocks/>
            </p:cNvSpPr>
            <p:nvPr userDrawn="1"/>
          </p:nvSpPr>
          <p:spPr bwMode="auto">
            <a:xfrm>
              <a:off x="8112127" y="2613660"/>
              <a:ext cx="144463" cy="196850"/>
            </a:xfrm>
            <a:custGeom>
              <a:avLst/>
              <a:gdLst>
                <a:gd name="T0" fmla="*/ 31 w 96"/>
                <a:gd name="T1" fmla="*/ 63 h 133"/>
                <a:gd name="T2" fmla="*/ 36 w 96"/>
                <a:gd name="T3" fmla="*/ 58 h 133"/>
                <a:gd name="T4" fmla="*/ 35 w 96"/>
                <a:gd name="T5" fmla="*/ 53 h 133"/>
                <a:gd name="T6" fmla="*/ 29 w 96"/>
                <a:gd name="T7" fmla="*/ 24 h 133"/>
                <a:gd name="T8" fmla="*/ 29 w 96"/>
                <a:gd name="T9" fmla="*/ 19 h 133"/>
                <a:gd name="T10" fmla="*/ 49 w 96"/>
                <a:gd name="T11" fmla="*/ 1 h 133"/>
                <a:gd name="T12" fmla="*/ 96 w 96"/>
                <a:gd name="T13" fmla="*/ 5 h 133"/>
                <a:gd name="T14" fmla="*/ 94 w 96"/>
                <a:gd name="T15" fmla="*/ 19 h 133"/>
                <a:gd name="T16" fmla="*/ 92 w 96"/>
                <a:gd name="T17" fmla="*/ 47 h 133"/>
                <a:gd name="T18" fmla="*/ 90 w 96"/>
                <a:gd name="T19" fmla="*/ 61 h 133"/>
                <a:gd name="T20" fmla="*/ 39 w 96"/>
                <a:gd name="T21" fmla="*/ 131 h 133"/>
                <a:gd name="T22" fmla="*/ 33 w 96"/>
                <a:gd name="T23" fmla="*/ 133 h 133"/>
                <a:gd name="T24" fmla="*/ 23 w 96"/>
                <a:gd name="T25" fmla="*/ 84 h 133"/>
                <a:gd name="T26" fmla="*/ 15 w 96"/>
                <a:gd name="T27" fmla="*/ 71 h 133"/>
                <a:gd name="T28" fmla="*/ 0 w 96"/>
                <a:gd name="T29" fmla="*/ 60 h 133"/>
                <a:gd name="T30" fmla="*/ 31 w 96"/>
                <a:gd name="T31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33">
                  <a:moveTo>
                    <a:pt x="31" y="63"/>
                  </a:moveTo>
                  <a:cubicBezTo>
                    <a:pt x="34" y="63"/>
                    <a:pt x="37" y="61"/>
                    <a:pt x="36" y="58"/>
                  </a:cubicBezTo>
                  <a:cubicBezTo>
                    <a:pt x="36" y="56"/>
                    <a:pt x="36" y="55"/>
                    <a:pt x="35" y="53"/>
                  </a:cubicBezTo>
                  <a:cubicBezTo>
                    <a:pt x="32" y="44"/>
                    <a:pt x="29" y="34"/>
                    <a:pt x="29" y="2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8"/>
                    <a:pt x="38" y="0"/>
                    <a:pt x="49" y="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8" y="91"/>
                    <a:pt x="66" y="120"/>
                    <a:pt x="39" y="131"/>
                  </a:cubicBezTo>
                  <a:cubicBezTo>
                    <a:pt x="37" y="132"/>
                    <a:pt x="35" y="132"/>
                    <a:pt x="33" y="13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2" y="79"/>
                    <a:pt x="19" y="74"/>
                    <a:pt x="15" y="71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31" y="63"/>
                  </a:lnTo>
                  <a:close/>
                </a:path>
              </a:pathLst>
            </a:custGeom>
            <a:solidFill>
              <a:srgbClr val="E6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9" name="Freeform 95"/>
            <p:cNvSpPr>
              <a:spLocks/>
            </p:cNvSpPr>
            <p:nvPr userDrawn="1"/>
          </p:nvSpPr>
          <p:spPr bwMode="auto">
            <a:xfrm>
              <a:off x="8094664" y="2735898"/>
              <a:ext cx="92075" cy="42863"/>
            </a:xfrm>
            <a:custGeom>
              <a:avLst/>
              <a:gdLst>
                <a:gd name="T0" fmla="*/ 0 w 62"/>
                <a:gd name="T1" fmla="*/ 0 h 29"/>
                <a:gd name="T2" fmla="*/ 29 w 62"/>
                <a:gd name="T3" fmla="*/ 28 h 29"/>
                <a:gd name="T4" fmla="*/ 62 w 62"/>
                <a:gd name="T5" fmla="*/ 6 h 29"/>
                <a:gd name="T6" fmla="*/ 0 w 62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29">
                  <a:moveTo>
                    <a:pt x="0" y="0"/>
                  </a:moveTo>
                  <a:cubicBezTo>
                    <a:pt x="5" y="16"/>
                    <a:pt x="15" y="26"/>
                    <a:pt x="29" y="28"/>
                  </a:cubicBezTo>
                  <a:cubicBezTo>
                    <a:pt x="42" y="29"/>
                    <a:pt x="55" y="20"/>
                    <a:pt x="62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0" name="Freeform 96"/>
            <p:cNvSpPr>
              <a:spLocks/>
            </p:cNvSpPr>
            <p:nvPr userDrawn="1"/>
          </p:nvSpPr>
          <p:spPr bwMode="auto">
            <a:xfrm>
              <a:off x="8094664" y="2735898"/>
              <a:ext cx="92075" cy="34925"/>
            </a:xfrm>
            <a:custGeom>
              <a:avLst/>
              <a:gdLst>
                <a:gd name="T0" fmla="*/ 0 w 62"/>
                <a:gd name="T1" fmla="*/ 0 h 23"/>
                <a:gd name="T2" fmla="*/ 29 w 62"/>
                <a:gd name="T3" fmla="*/ 22 h 23"/>
                <a:gd name="T4" fmla="*/ 62 w 62"/>
                <a:gd name="T5" fmla="*/ 6 h 23"/>
                <a:gd name="T6" fmla="*/ 0 w 62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23">
                  <a:moveTo>
                    <a:pt x="0" y="0"/>
                  </a:moveTo>
                  <a:cubicBezTo>
                    <a:pt x="5" y="16"/>
                    <a:pt x="16" y="21"/>
                    <a:pt x="29" y="22"/>
                  </a:cubicBezTo>
                  <a:cubicBezTo>
                    <a:pt x="43" y="23"/>
                    <a:pt x="55" y="20"/>
                    <a:pt x="62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1" name="Freeform 97"/>
            <p:cNvSpPr>
              <a:spLocks/>
            </p:cNvSpPr>
            <p:nvPr userDrawn="1"/>
          </p:nvSpPr>
          <p:spPr bwMode="auto">
            <a:xfrm>
              <a:off x="8074027" y="2637473"/>
              <a:ext cx="26988" cy="23813"/>
            </a:xfrm>
            <a:custGeom>
              <a:avLst/>
              <a:gdLst>
                <a:gd name="T0" fmla="*/ 17 w 18"/>
                <a:gd name="T1" fmla="*/ 10 h 16"/>
                <a:gd name="T2" fmla="*/ 10 w 18"/>
                <a:gd name="T3" fmla="*/ 1 h 16"/>
                <a:gd name="T4" fmla="*/ 0 w 18"/>
                <a:gd name="T5" fmla="*/ 8 h 16"/>
                <a:gd name="T6" fmla="*/ 2 w 18"/>
                <a:gd name="T7" fmla="*/ 15 h 16"/>
                <a:gd name="T8" fmla="*/ 14 w 18"/>
                <a:gd name="T9" fmla="*/ 16 h 16"/>
                <a:gd name="T10" fmla="*/ 17 w 18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10"/>
                  </a:moveTo>
                  <a:cubicBezTo>
                    <a:pt x="18" y="5"/>
                    <a:pt x="14" y="1"/>
                    <a:pt x="10" y="1"/>
                  </a:cubicBezTo>
                  <a:cubicBezTo>
                    <a:pt x="5" y="0"/>
                    <a:pt x="1" y="4"/>
                    <a:pt x="0" y="8"/>
                  </a:cubicBezTo>
                  <a:cubicBezTo>
                    <a:pt x="0" y="11"/>
                    <a:pt x="1" y="13"/>
                    <a:pt x="2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5"/>
                    <a:pt x="17" y="13"/>
                    <a:pt x="1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2" name="Freeform 98"/>
            <p:cNvSpPr>
              <a:spLocks/>
            </p:cNvSpPr>
            <p:nvPr userDrawn="1"/>
          </p:nvSpPr>
          <p:spPr bwMode="auto">
            <a:xfrm>
              <a:off x="8199439" y="2648585"/>
              <a:ext cx="26988" cy="23813"/>
            </a:xfrm>
            <a:custGeom>
              <a:avLst/>
              <a:gdLst>
                <a:gd name="T0" fmla="*/ 18 w 18"/>
                <a:gd name="T1" fmla="*/ 10 h 16"/>
                <a:gd name="T2" fmla="*/ 10 w 18"/>
                <a:gd name="T3" fmla="*/ 0 h 16"/>
                <a:gd name="T4" fmla="*/ 1 w 18"/>
                <a:gd name="T5" fmla="*/ 8 h 16"/>
                <a:gd name="T6" fmla="*/ 3 w 18"/>
                <a:gd name="T7" fmla="*/ 15 h 16"/>
                <a:gd name="T8" fmla="*/ 14 w 18"/>
                <a:gd name="T9" fmla="*/ 16 h 16"/>
                <a:gd name="T10" fmla="*/ 18 w 18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8" y="10"/>
                  </a:moveTo>
                  <a:cubicBezTo>
                    <a:pt x="18" y="5"/>
                    <a:pt x="15" y="1"/>
                    <a:pt x="10" y="0"/>
                  </a:cubicBezTo>
                  <a:cubicBezTo>
                    <a:pt x="5" y="0"/>
                    <a:pt x="1" y="4"/>
                    <a:pt x="1" y="8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5"/>
                    <a:pt x="17" y="12"/>
                    <a:pt x="18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3" name="Freeform 99"/>
            <p:cNvSpPr>
              <a:spLocks/>
            </p:cNvSpPr>
            <p:nvPr userDrawn="1"/>
          </p:nvSpPr>
          <p:spPr bwMode="auto">
            <a:xfrm>
              <a:off x="7961314" y="2591435"/>
              <a:ext cx="25400" cy="73025"/>
            </a:xfrm>
            <a:custGeom>
              <a:avLst/>
              <a:gdLst>
                <a:gd name="T0" fmla="*/ 17 w 17"/>
                <a:gd name="T1" fmla="*/ 0 h 49"/>
                <a:gd name="T2" fmla="*/ 1 w 17"/>
                <a:gd name="T3" fmla="*/ 23 h 49"/>
                <a:gd name="T4" fmla="*/ 13 w 17"/>
                <a:gd name="T5" fmla="*/ 49 h 49"/>
                <a:gd name="T6" fmla="*/ 17 w 1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9">
                  <a:moveTo>
                    <a:pt x="17" y="0"/>
                  </a:moveTo>
                  <a:cubicBezTo>
                    <a:pt x="8" y="4"/>
                    <a:pt x="2" y="13"/>
                    <a:pt x="1" y="23"/>
                  </a:cubicBezTo>
                  <a:cubicBezTo>
                    <a:pt x="0" y="34"/>
                    <a:pt x="5" y="43"/>
                    <a:pt x="13" y="49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4" name="Freeform 100"/>
            <p:cNvSpPr>
              <a:spLocks/>
            </p:cNvSpPr>
            <p:nvPr userDrawn="1"/>
          </p:nvSpPr>
          <p:spPr bwMode="auto">
            <a:xfrm>
              <a:off x="7959727" y="2645410"/>
              <a:ext cx="22225" cy="23813"/>
            </a:xfrm>
            <a:custGeom>
              <a:avLst/>
              <a:gdLst>
                <a:gd name="T0" fmla="*/ 0 w 15"/>
                <a:gd name="T1" fmla="*/ 8 h 17"/>
                <a:gd name="T2" fmla="*/ 8 w 15"/>
                <a:gd name="T3" fmla="*/ 17 h 17"/>
                <a:gd name="T4" fmla="*/ 14 w 15"/>
                <a:gd name="T5" fmla="*/ 15 h 17"/>
                <a:gd name="T6" fmla="*/ 15 w 15"/>
                <a:gd name="T7" fmla="*/ 3 h 17"/>
                <a:gd name="T8" fmla="*/ 9 w 15"/>
                <a:gd name="T9" fmla="*/ 0 h 17"/>
                <a:gd name="T10" fmla="*/ 3 w 15"/>
                <a:gd name="T11" fmla="*/ 2 h 17"/>
                <a:gd name="T12" fmla="*/ 0 w 15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0" y="8"/>
                  </a:moveTo>
                  <a:cubicBezTo>
                    <a:pt x="0" y="12"/>
                    <a:pt x="3" y="17"/>
                    <a:pt x="8" y="17"/>
                  </a:cubicBezTo>
                  <a:cubicBezTo>
                    <a:pt x="10" y="17"/>
                    <a:pt x="12" y="17"/>
                    <a:pt x="14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3" y="1"/>
                    <a:pt x="12" y="0"/>
                    <a:pt x="9" y="0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2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E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5" name="Freeform 101"/>
            <p:cNvSpPr>
              <a:spLocks/>
            </p:cNvSpPr>
            <p:nvPr userDrawn="1"/>
          </p:nvSpPr>
          <p:spPr bwMode="auto">
            <a:xfrm>
              <a:off x="8013702" y="2529523"/>
              <a:ext cx="249238" cy="92075"/>
            </a:xfrm>
            <a:custGeom>
              <a:avLst/>
              <a:gdLst>
                <a:gd name="T0" fmla="*/ 1 w 157"/>
                <a:gd name="T1" fmla="*/ 48 h 58"/>
                <a:gd name="T2" fmla="*/ 91 w 157"/>
                <a:gd name="T3" fmla="*/ 54 h 58"/>
                <a:gd name="T4" fmla="*/ 111 w 157"/>
                <a:gd name="T5" fmla="*/ 35 h 58"/>
                <a:gd name="T6" fmla="*/ 110 w 157"/>
                <a:gd name="T7" fmla="*/ 55 h 58"/>
                <a:gd name="T8" fmla="*/ 157 w 157"/>
                <a:gd name="T9" fmla="*/ 58 h 58"/>
                <a:gd name="T10" fmla="*/ 155 w 157"/>
                <a:gd name="T11" fmla="*/ 13 h 58"/>
                <a:gd name="T12" fmla="*/ 0 w 157"/>
                <a:gd name="T13" fmla="*/ 0 h 58"/>
                <a:gd name="T14" fmla="*/ 1 w 157"/>
                <a:gd name="T1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58">
                  <a:moveTo>
                    <a:pt x="1" y="48"/>
                  </a:moveTo>
                  <a:lnTo>
                    <a:pt x="91" y="54"/>
                  </a:lnTo>
                  <a:lnTo>
                    <a:pt x="111" y="35"/>
                  </a:lnTo>
                  <a:lnTo>
                    <a:pt x="110" y="55"/>
                  </a:lnTo>
                  <a:lnTo>
                    <a:pt x="157" y="58"/>
                  </a:lnTo>
                  <a:lnTo>
                    <a:pt x="155" y="13"/>
                  </a:lnTo>
                  <a:lnTo>
                    <a:pt x="0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6" name="Freeform 102"/>
            <p:cNvSpPr>
              <a:spLocks/>
            </p:cNvSpPr>
            <p:nvPr userDrawn="1"/>
          </p:nvSpPr>
          <p:spPr bwMode="auto">
            <a:xfrm>
              <a:off x="8332789" y="29248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82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7" name="Freeform 103"/>
            <p:cNvSpPr>
              <a:spLocks/>
            </p:cNvSpPr>
            <p:nvPr userDrawn="1"/>
          </p:nvSpPr>
          <p:spPr bwMode="auto">
            <a:xfrm>
              <a:off x="8353427" y="3104198"/>
              <a:ext cx="4763" cy="58738"/>
            </a:xfrm>
            <a:custGeom>
              <a:avLst/>
              <a:gdLst>
                <a:gd name="T0" fmla="*/ 0 w 4"/>
                <a:gd name="T1" fmla="*/ 0 h 40"/>
                <a:gd name="T2" fmla="*/ 4 w 4"/>
                <a:gd name="T3" fmla="*/ 34 h 40"/>
                <a:gd name="T4" fmla="*/ 4 w 4"/>
                <a:gd name="T5" fmla="*/ 40 h 40"/>
                <a:gd name="T6" fmla="*/ 4 w 4"/>
                <a:gd name="T7" fmla="*/ 34 h 40"/>
                <a:gd name="T8" fmla="*/ 0 w 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0">
                  <a:moveTo>
                    <a:pt x="0" y="0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4" y="36"/>
                    <a:pt x="4" y="38"/>
                    <a:pt x="4" y="40"/>
                  </a:cubicBezTo>
                  <a:cubicBezTo>
                    <a:pt x="4" y="38"/>
                    <a:pt x="4" y="36"/>
                    <a:pt x="4" y="3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82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8" name="Freeform 104"/>
            <p:cNvSpPr>
              <a:spLocks/>
            </p:cNvSpPr>
            <p:nvPr userDrawn="1"/>
          </p:nvSpPr>
          <p:spPr bwMode="auto">
            <a:xfrm>
              <a:off x="8301039" y="2991485"/>
              <a:ext cx="57150" cy="277813"/>
            </a:xfrm>
            <a:custGeom>
              <a:avLst/>
              <a:gdLst>
                <a:gd name="T0" fmla="*/ 26 w 39"/>
                <a:gd name="T1" fmla="*/ 0 h 187"/>
                <a:gd name="T2" fmla="*/ 32 w 39"/>
                <a:gd name="T3" fmla="*/ 51 h 187"/>
                <a:gd name="T4" fmla="*/ 32 w 39"/>
                <a:gd name="T5" fmla="*/ 54 h 187"/>
                <a:gd name="T6" fmla="*/ 14 w 39"/>
                <a:gd name="T7" fmla="*/ 54 h 187"/>
                <a:gd name="T8" fmla="*/ 20 w 39"/>
                <a:gd name="T9" fmla="*/ 112 h 187"/>
                <a:gd name="T10" fmla="*/ 18 w 39"/>
                <a:gd name="T11" fmla="*/ 124 h 187"/>
                <a:gd name="T12" fmla="*/ 0 w 39"/>
                <a:gd name="T13" fmla="*/ 187 h 187"/>
                <a:gd name="T14" fmla="*/ 24 w 39"/>
                <a:gd name="T15" fmla="*/ 172 h 187"/>
                <a:gd name="T16" fmla="*/ 37 w 39"/>
                <a:gd name="T17" fmla="*/ 132 h 187"/>
                <a:gd name="T18" fmla="*/ 39 w 39"/>
                <a:gd name="T19" fmla="*/ 116 h 187"/>
                <a:gd name="T20" fmla="*/ 39 w 39"/>
                <a:gd name="T21" fmla="*/ 110 h 187"/>
                <a:gd name="T22" fmla="*/ 35 w 39"/>
                <a:gd name="T23" fmla="*/ 76 h 187"/>
                <a:gd name="T24" fmla="*/ 26 w 3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87">
                  <a:moveTo>
                    <a:pt x="26" y="0"/>
                  </a:moveTo>
                  <a:cubicBezTo>
                    <a:pt x="32" y="51"/>
                    <a:pt x="32" y="51"/>
                    <a:pt x="32" y="51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6"/>
                    <a:pt x="20" y="120"/>
                    <a:pt x="18" y="124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8" y="126"/>
                    <a:pt x="39" y="121"/>
                    <a:pt x="39" y="116"/>
                  </a:cubicBezTo>
                  <a:cubicBezTo>
                    <a:pt x="39" y="114"/>
                    <a:pt x="39" y="112"/>
                    <a:pt x="39" y="110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6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9" name="Freeform 105"/>
            <p:cNvSpPr>
              <a:spLocks/>
            </p:cNvSpPr>
            <p:nvPr userDrawn="1"/>
          </p:nvSpPr>
          <p:spPr bwMode="auto">
            <a:xfrm>
              <a:off x="8339139" y="2991485"/>
              <a:ext cx="9525" cy="76200"/>
            </a:xfrm>
            <a:custGeom>
              <a:avLst/>
              <a:gdLst>
                <a:gd name="T0" fmla="*/ 0 w 6"/>
                <a:gd name="T1" fmla="*/ 0 h 48"/>
                <a:gd name="T2" fmla="*/ 6 w 6"/>
                <a:gd name="T3" fmla="*/ 48 h 48"/>
                <a:gd name="T4" fmla="*/ 6 w 6"/>
                <a:gd name="T5" fmla="*/ 48 h 48"/>
                <a:gd name="T6" fmla="*/ 0 w 6"/>
                <a:gd name="T7" fmla="*/ 0 h 48"/>
                <a:gd name="T8" fmla="*/ 0 w 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8">
                  <a:moveTo>
                    <a:pt x="0" y="0"/>
                  </a:moveTo>
                  <a:lnTo>
                    <a:pt x="6" y="48"/>
                  </a:lnTo>
                  <a:lnTo>
                    <a:pt x="6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0" name="Freeform 106"/>
            <p:cNvSpPr>
              <a:spLocks/>
            </p:cNvSpPr>
            <p:nvPr userDrawn="1"/>
          </p:nvSpPr>
          <p:spPr bwMode="auto">
            <a:xfrm>
              <a:off x="8339139" y="2991485"/>
              <a:ext cx="9525" cy="76200"/>
            </a:xfrm>
            <a:custGeom>
              <a:avLst/>
              <a:gdLst>
                <a:gd name="T0" fmla="*/ 0 w 6"/>
                <a:gd name="T1" fmla="*/ 0 h 48"/>
                <a:gd name="T2" fmla="*/ 6 w 6"/>
                <a:gd name="T3" fmla="*/ 48 h 48"/>
                <a:gd name="T4" fmla="*/ 6 w 6"/>
                <a:gd name="T5" fmla="*/ 48 h 48"/>
                <a:gd name="T6" fmla="*/ 0 w 6"/>
                <a:gd name="T7" fmla="*/ 0 h 48"/>
                <a:gd name="T8" fmla="*/ 0 w 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8">
                  <a:moveTo>
                    <a:pt x="0" y="0"/>
                  </a:moveTo>
                  <a:lnTo>
                    <a:pt x="6" y="48"/>
                  </a:lnTo>
                  <a:lnTo>
                    <a:pt x="6" y="4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1" name="Freeform 107"/>
            <p:cNvSpPr>
              <a:spLocks/>
            </p:cNvSpPr>
            <p:nvPr userDrawn="1"/>
          </p:nvSpPr>
          <p:spPr bwMode="auto">
            <a:xfrm>
              <a:off x="8302627" y="2867660"/>
              <a:ext cx="46038" cy="203200"/>
            </a:xfrm>
            <a:custGeom>
              <a:avLst/>
              <a:gdLst>
                <a:gd name="T0" fmla="*/ 0 w 31"/>
                <a:gd name="T1" fmla="*/ 0 h 138"/>
                <a:gd name="T2" fmla="*/ 13 w 31"/>
                <a:gd name="T3" fmla="*/ 138 h 138"/>
                <a:gd name="T4" fmla="*/ 31 w 31"/>
                <a:gd name="T5" fmla="*/ 138 h 138"/>
                <a:gd name="T6" fmla="*/ 31 w 31"/>
                <a:gd name="T7" fmla="*/ 135 h 138"/>
                <a:gd name="T8" fmla="*/ 25 w 31"/>
                <a:gd name="T9" fmla="*/ 84 h 138"/>
                <a:gd name="T10" fmla="*/ 25 w 31"/>
                <a:gd name="T11" fmla="*/ 84 h 138"/>
                <a:gd name="T12" fmla="*/ 21 w 31"/>
                <a:gd name="T13" fmla="*/ 39 h 138"/>
                <a:gd name="T14" fmla="*/ 21 w 31"/>
                <a:gd name="T15" fmla="*/ 39 h 138"/>
                <a:gd name="T16" fmla="*/ 0 w 31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8">
                  <a:moveTo>
                    <a:pt x="0" y="0"/>
                  </a:moveTo>
                  <a:cubicBezTo>
                    <a:pt x="13" y="138"/>
                    <a:pt x="13" y="138"/>
                    <a:pt x="13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8" y="23"/>
                    <a:pt x="11" y="10"/>
                    <a:pt x="0" y="0"/>
                  </a:cubicBezTo>
                </a:path>
              </a:pathLst>
            </a:custGeom>
            <a:solidFill>
              <a:srgbClr val="EEE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2" name="Freeform 108"/>
            <p:cNvSpPr>
              <a:spLocks/>
            </p:cNvSpPr>
            <p:nvPr userDrawn="1"/>
          </p:nvSpPr>
          <p:spPr bwMode="auto">
            <a:xfrm>
              <a:off x="7881939" y="3918585"/>
              <a:ext cx="458788" cy="196850"/>
            </a:xfrm>
            <a:custGeom>
              <a:avLst/>
              <a:gdLst>
                <a:gd name="T0" fmla="*/ 308 w 308"/>
                <a:gd name="T1" fmla="*/ 132 h 132"/>
                <a:gd name="T2" fmla="*/ 297 w 308"/>
                <a:gd name="T3" fmla="*/ 54 h 132"/>
                <a:gd name="T4" fmla="*/ 234 w 308"/>
                <a:gd name="T5" fmla="*/ 0 h 132"/>
                <a:gd name="T6" fmla="*/ 73 w 308"/>
                <a:gd name="T7" fmla="*/ 0 h 132"/>
                <a:gd name="T8" fmla="*/ 11 w 308"/>
                <a:gd name="T9" fmla="*/ 54 h 132"/>
                <a:gd name="T10" fmla="*/ 0 w 308"/>
                <a:gd name="T11" fmla="*/ 132 h 132"/>
                <a:gd name="T12" fmla="*/ 308 w 308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132">
                  <a:moveTo>
                    <a:pt x="308" y="132"/>
                  </a:moveTo>
                  <a:cubicBezTo>
                    <a:pt x="297" y="54"/>
                    <a:pt x="297" y="54"/>
                    <a:pt x="297" y="54"/>
                  </a:cubicBezTo>
                  <a:cubicBezTo>
                    <a:pt x="292" y="23"/>
                    <a:pt x="266" y="0"/>
                    <a:pt x="23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42" y="0"/>
                    <a:pt x="16" y="23"/>
                    <a:pt x="11" y="5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308" y="132"/>
                    <a:pt x="308" y="132"/>
                    <a:pt x="308" y="132"/>
                  </a:cubicBezTo>
                </a:path>
              </a:pathLst>
            </a:custGeom>
            <a:solidFill>
              <a:srgbClr val="7A4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3" name="Freeform 109"/>
            <p:cNvSpPr>
              <a:spLocks/>
            </p:cNvSpPr>
            <p:nvPr userDrawn="1"/>
          </p:nvSpPr>
          <p:spPr bwMode="auto">
            <a:xfrm>
              <a:off x="7864477" y="3912235"/>
              <a:ext cx="498475" cy="292100"/>
            </a:xfrm>
            <a:custGeom>
              <a:avLst/>
              <a:gdLst>
                <a:gd name="T0" fmla="*/ 335 w 335"/>
                <a:gd name="T1" fmla="*/ 197 h 197"/>
                <a:gd name="T2" fmla="*/ 319 w 335"/>
                <a:gd name="T3" fmla="*/ 58 h 197"/>
                <a:gd name="T4" fmla="*/ 252 w 335"/>
                <a:gd name="T5" fmla="*/ 0 h 197"/>
                <a:gd name="T6" fmla="*/ 80 w 335"/>
                <a:gd name="T7" fmla="*/ 0 h 197"/>
                <a:gd name="T8" fmla="*/ 13 w 335"/>
                <a:gd name="T9" fmla="*/ 58 h 197"/>
                <a:gd name="T10" fmla="*/ 0 w 335"/>
                <a:gd name="T11" fmla="*/ 197 h 197"/>
                <a:gd name="T12" fmla="*/ 335 w 335"/>
                <a:gd name="T1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197">
                  <a:moveTo>
                    <a:pt x="335" y="197"/>
                  </a:moveTo>
                  <a:cubicBezTo>
                    <a:pt x="319" y="58"/>
                    <a:pt x="319" y="58"/>
                    <a:pt x="319" y="58"/>
                  </a:cubicBezTo>
                  <a:cubicBezTo>
                    <a:pt x="314" y="24"/>
                    <a:pt x="286" y="0"/>
                    <a:pt x="25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6" y="0"/>
                    <a:pt x="18" y="24"/>
                    <a:pt x="13" y="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35" y="197"/>
                    <a:pt x="335" y="197"/>
                    <a:pt x="335" y="1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4" name="Freeform 110"/>
            <p:cNvSpPr>
              <a:spLocks/>
            </p:cNvSpPr>
            <p:nvPr userDrawn="1"/>
          </p:nvSpPr>
          <p:spPr bwMode="auto">
            <a:xfrm>
              <a:off x="8027989" y="3842385"/>
              <a:ext cx="166688" cy="157163"/>
            </a:xfrm>
            <a:custGeom>
              <a:avLst/>
              <a:gdLst>
                <a:gd name="T0" fmla="*/ 112 w 112"/>
                <a:gd name="T1" fmla="*/ 0 h 106"/>
                <a:gd name="T2" fmla="*/ 0 w 112"/>
                <a:gd name="T3" fmla="*/ 0 h 106"/>
                <a:gd name="T4" fmla="*/ 0 w 112"/>
                <a:gd name="T5" fmla="*/ 51 h 106"/>
                <a:gd name="T6" fmla="*/ 55 w 112"/>
                <a:gd name="T7" fmla="*/ 106 h 106"/>
                <a:gd name="T8" fmla="*/ 56 w 112"/>
                <a:gd name="T9" fmla="*/ 106 h 106"/>
                <a:gd name="T10" fmla="*/ 112 w 112"/>
                <a:gd name="T11" fmla="*/ 51 h 106"/>
                <a:gd name="T12" fmla="*/ 112 w 11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81"/>
                    <a:pt x="25" y="106"/>
                    <a:pt x="55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87" y="106"/>
                    <a:pt x="112" y="81"/>
                    <a:pt x="112" y="51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A0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5" name="Freeform 111"/>
            <p:cNvSpPr>
              <a:spLocks/>
            </p:cNvSpPr>
            <p:nvPr userDrawn="1"/>
          </p:nvSpPr>
          <p:spPr bwMode="auto">
            <a:xfrm>
              <a:off x="8110539" y="3890010"/>
              <a:ext cx="84138" cy="88900"/>
            </a:xfrm>
            <a:custGeom>
              <a:avLst/>
              <a:gdLst>
                <a:gd name="T0" fmla="*/ 27 w 56"/>
                <a:gd name="T1" fmla="*/ 14 h 60"/>
                <a:gd name="T2" fmla="*/ 14 w 56"/>
                <a:gd name="T3" fmla="*/ 18 h 60"/>
                <a:gd name="T4" fmla="*/ 0 w 56"/>
                <a:gd name="T5" fmla="*/ 15 h 60"/>
                <a:gd name="T6" fmla="*/ 0 w 56"/>
                <a:gd name="T7" fmla="*/ 22 h 60"/>
                <a:gd name="T8" fmla="*/ 38 w 56"/>
                <a:gd name="T9" fmla="*/ 60 h 60"/>
                <a:gd name="T10" fmla="*/ 56 w 56"/>
                <a:gd name="T11" fmla="*/ 19 h 60"/>
                <a:gd name="T12" fmla="*/ 56 w 56"/>
                <a:gd name="T13" fmla="*/ 0 h 60"/>
                <a:gd name="T14" fmla="*/ 56 w 56"/>
                <a:gd name="T15" fmla="*/ 0 h 60"/>
                <a:gd name="T16" fmla="*/ 27 w 56"/>
                <a:gd name="T17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27" y="14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5" y="21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42"/>
                    <a:pt x="24" y="53"/>
                    <a:pt x="38" y="60"/>
                  </a:cubicBezTo>
                  <a:cubicBezTo>
                    <a:pt x="49" y="50"/>
                    <a:pt x="56" y="35"/>
                    <a:pt x="56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7" y="6"/>
                    <a:pt x="38" y="11"/>
                    <a:pt x="27" y="14"/>
                  </a:cubicBezTo>
                  <a:close/>
                </a:path>
              </a:pathLst>
            </a:custGeom>
            <a:solidFill>
              <a:srgbClr val="91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6" name="Freeform 112"/>
            <p:cNvSpPr>
              <a:spLocks/>
            </p:cNvSpPr>
            <p:nvPr userDrawn="1"/>
          </p:nvSpPr>
          <p:spPr bwMode="auto">
            <a:xfrm>
              <a:off x="7940677" y="3496310"/>
              <a:ext cx="317500" cy="258763"/>
            </a:xfrm>
            <a:custGeom>
              <a:avLst/>
              <a:gdLst>
                <a:gd name="T0" fmla="*/ 101 w 214"/>
                <a:gd name="T1" fmla="*/ 4 h 174"/>
                <a:gd name="T2" fmla="*/ 99 w 214"/>
                <a:gd name="T3" fmla="*/ 4 h 174"/>
                <a:gd name="T4" fmla="*/ 4 w 214"/>
                <a:gd name="T5" fmla="*/ 113 h 174"/>
                <a:gd name="T6" fmla="*/ 8 w 214"/>
                <a:gd name="T7" fmla="*/ 174 h 174"/>
                <a:gd name="T8" fmla="*/ 214 w 214"/>
                <a:gd name="T9" fmla="*/ 160 h 174"/>
                <a:gd name="T10" fmla="*/ 210 w 214"/>
                <a:gd name="T11" fmla="*/ 99 h 174"/>
                <a:gd name="T12" fmla="*/ 101 w 214"/>
                <a:gd name="T13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74">
                  <a:moveTo>
                    <a:pt x="101" y="4"/>
                  </a:moveTo>
                  <a:cubicBezTo>
                    <a:pt x="99" y="4"/>
                    <a:pt x="99" y="4"/>
                    <a:pt x="99" y="4"/>
                  </a:cubicBezTo>
                  <a:cubicBezTo>
                    <a:pt x="42" y="8"/>
                    <a:pt x="0" y="57"/>
                    <a:pt x="4" y="113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6" y="42"/>
                    <a:pt x="157" y="0"/>
                    <a:pt x="101" y="4"/>
                  </a:cubicBezTo>
                  <a:close/>
                </a:path>
              </a:pathLst>
            </a:cu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7" name="Freeform 113"/>
            <p:cNvSpPr>
              <a:spLocks/>
            </p:cNvSpPr>
            <p:nvPr userDrawn="1"/>
          </p:nvSpPr>
          <p:spPr bwMode="auto">
            <a:xfrm>
              <a:off x="7964489" y="3609023"/>
              <a:ext cx="292100" cy="311150"/>
            </a:xfrm>
            <a:custGeom>
              <a:avLst/>
              <a:gdLst>
                <a:gd name="T0" fmla="*/ 192 w 197"/>
                <a:gd name="T1" fmla="*/ 107 h 210"/>
                <a:gd name="T2" fmla="*/ 130 w 197"/>
                <a:gd name="T3" fmla="*/ 200 h 210"/>
                <a:gd name="T4" fmla="*/ 111 w 197"/>
                <a:gd name="T5" fmla="*/ 210 h 210"/>
                <a:gd name="T6" fmla="*/ 75 w 197"/>
                <a:gd name="T7" fmla="*/ 204 h 210"/>
                <a:gd name="T8" fmla="*/ 6 w 197"/>
                <a:gd name="T9" fmla="*/ 120 h 210"/>
                <a:gd name="T10" fmla="*/ 2 w 197"/>
                <a:gd name="T11" fmla="*/ 52 h 210"/>
                <a:gd name="T12" fmla="*/ 38 w 197"/>
                <a:gd name="T13" fmla="*/ 8 h 210"/>
                <a:gd name="T14" fmla="*/ 146 w 197"/>
                <a:gd name="T15" fmla="*/ 1 h 210"/>
                <a:gd name="T16" fmla="*/ 187 w 197"/>
                <a:gd name="T17" fmla="*/ 40 h 210"/>
                <a:gd name="T18" fmla="*/ 192 w 197"/>
                <a:gd name="T19" fmla="*/ 1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0">
                  <a:moveTo>
                    <a:pt x="192" y="107"/>
                  </a:moveTo>
                  <a:cubicBezTo>
                    <a:pt x="197" y="148"/>
                    <a:pt x="168" y="186"/>
                    <a:pt x="130" y="200"/>
                  </a:cubicBezTo>
                  <a:cubicBezTo>
                    <a:pt x="111" y="210"/>
                    <a:pt x="111" y="210"/>
                    <a:pt x="111" y="210"/>
                  </a:cubicBezTo>
                  <a:cubicBezTo>
                    <a:pt x="75" y="204"/>
                    <a:pt x="75" y="204"/>
                    <a:pt x="75" y="204"/>
                  </a:cubicBezTo>
                  <a:cubicBezTo>
                    <a:pt x="36" y="195"/>
                    <a:pt x="7" y="160"/>
                    <a:pt x="6" y="12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31"/>
                    <a:pt x="16" y="10"/>
                    <a:pt x="38" y="8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67" y="0"/>
                    <a:pt x="186" y="18"/>
                    <a:pt x="187" y="40"/>
                  </a:cubicBezTo>
                  <a:lnTo>
                    <a:pt x="192" y="107"/>
                  </a:lnTo>
                  <a:close/>
                </a:path>
              </a:pathLst>
            </a:custGeom>
            <a:solidFill>
              <a:srgbClr val="A0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8" name="Freeform 114"/>
            <p:cNvSpPr>
              <a:spLocks/>
            </p:cNvSpPr>
            <p:nvPr userDrawn="1"/>
          </p:nvSpPr>
          <p:spPr bwMode="auto">
            <a:xfrm>
              <a:off x="8208964" y="3702685"/>
              <a:ext cx="58738" cy="58738"/>
            </a:xfrm>
            <a:custGeom>
              <a:avLst/>
              <a:gdLst>
                <a:gd name="T0" fmla="*/ 39 w 39"/>
                <a:gd name="T1" fmla="*/ 19 h 40"/>
                <a:gd name="T2" fmla="*/ 18 w 39"/>
                <a:gd name="T3" fmla="*/ 1 h 40"/>
                <a:gd name="T4" fmla="*/ 0 w 39"/>
                <a:gd name="T5" fmla="*/ 21 h 40"/>
                <a:gd name="T6" fmla="*/ 21 w 39"/>
                <a:gd name="T7" fmla="*/ 39 h 40"/>
                <a:gd name="T8" fmla="*/ 39 w 39"/>
                <a:gd name="T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39" y="19"/>
                  </a:moveTo>
                  <a:cubicBezTo>
                    <a:pt x="38" y="8"/>
                    <a:pt x="29" y="0"/>
                    <a:pt x="18" y="1"/>
                  </a:cubicBezTo>
                  <a:cubicBezTo>
                    <a:pt x="8" y="2"/>
                    <a:pt x="0" y="11"/>
                    <a:pt x="0" y="21"/>
                  </a:cubicBezTo>
                  <a:cubicBezTo>
                    <a:pt x="1" y="32"/>
                    <a:pt x="10" y="40"/>
                    <a:pt x="21" y="39"/>
                  </a:cubicBezTo>
                  <a:cubicBezTo>
                    <a:pt x="31" y="38"/>
                    <a:pt x="39" y="29"/>
                    <a:pt x="39" y="19"/>
                  </a:cubicBezTo>
                  <a:close/>
                </a:path>
              </a:pathLst>
            </a:custGeom>
            <a:solidFill>
              <a:srgbClr val="A0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9" name="Freeform 115"/>
            <p:cNvSpPr>
              <a:spLocks/>
            </p:cNvSpPr>
            <p:nvPr userDrawn="1"/>
          </p:nvSpPr>
          <p:spPr bwMode="auto">
            <a:xfrm>
              <a:off x="8091489" y="3651885"/>
              <a:ext cx="165100" cy="266700"/>
            </a:xfrm>
            <a:custGeom>
              <a:avLst/>
              <a:gdLst>
                <a:gd name="T0" fmla="*/ 106 w 111"/>
                <a:gd name="T1" fmla="*/ 78 h 180"/>
                <a:gd name="T2" fmla="*/ 101 w 111"/>
                <a:gd name="T3" fmla="*/ 17 h 180"/>
                <a:gd name="T4" fmla="*/ 73 w 111"/>
                <a:gd name="T5" fmla="*/ 1 h 180"/>
                <a:gd name="T6" fmla="*/ 44 w 111"/>
                <a:gd name="T7" fmla="*/ 3 h 180"/>
                <a:gd name="T8" fmla="*/ 17 w 111"/>
                <a:gd name="T9" fmla="*/ 34 h 180"/>
                <a:gd name="T10" fmla="*/ 17 w 111"/>
                <a:gd name="T11" fmla="*/ 34 h 180"/>
                <a:gd name="T12" fmla="*/ 17 w 111"/>
                <a:gd name="T13" fmla="*/ 34 h 180"/>
                <a:gd name="T14" fmla="*/ 21 w 111"/>
                <a:gd name="T15" fmla="*/ 51 h 180"/>
                <a:gd name="T16" fmla="*/ 31 w 111"/>
                <a:gd name="T17" fmla="*/ 70 h 180"/>
                <a:gd name="T18" fmla="*/ 27 w 111"/>
                <a:gd name="T19" fmla="*/ 77 h 180"/>
                <a:gd name="T20" fmla="*/ 20 w 111"/>
                <a:gd name="T21" fmla="*/ 77 h 180"/>
                <a:gd name="T22" fmla="*/ 2 w 111"/>
                <a:gd name="T23" fmla="*/ 79 h 180"/>
                <a:gd name="T24" fmla="*/ 0 w 111"/>
                <a:gd name="T25" fmla="*/ 79 h 180"/>
                <a:gd name="T26" fmla="*/ 2 w 111"/>
                <a:gd name="T27" fmla="*/ 80 h 180"/>
                <a:gd name="T28" fmla="*/ 12 w 111"/>
                <a:gd name="T29" fmla="*/ 84 h 180"/>
                <a:gd name="T30" fmla="*/ 38 w 111"/>
                <a:gd name="T31" fmla="*/ 151 h 180"/>
                <a:gd name="T32" fmla="*/ 25 w 111"/>
                <a:gd name="T33" fmla="*/ 147 h 180"/>
                <a:gd name="T34" fmla="*/ 10 w 111"/>
                <a:gd name="T35" fmla="*/ 158 h 180"/>
                <a:gd name="T36" fmla="*/ 25 w 111"/>
                <a:gd name="T37" fmla="*/ 153 h 180"/>
                <a:gd name="T38" fmla="*/ 37 w 111"/>
                <a:gd name="T39" fmla="*/ 154 h 180"/>
                <a:gd name="T40" fmla="*/ 28 w 111"/>
                <a:gd name="T41" fmla="*/ 180 h 180"/>
                <a:gd name="T42" fmla="*/ 51 w 111"/>
                <a:gd name="T43" fmla="*/ 171 h 180"/>
                <a:gd name="T44" fmla="*/ 106 w 111"/>
                <a:gd name="T45" fmla="*/ 7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" h="180">
                  <a:moveTo>
                    <a:pt x="106" y="78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96" y="7"/>
                    <a:pt x="85" y="0"/>
                    <a:pt x="73" y="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8" y="4"/>
                    <a:pt x="16" y="18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40"/>
                    <a:pt x="19" y="46"/>
                    <a:pt x="21" y="51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3"/>
                    <a:pt x="31" y="77"/>
                    <a:pt x="27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5" y="82"/>
                    <a:pt x="9" y="84"/>
                    <a:pt x="12" y="84"/>
                  </a:cubicBezTo>
                  <a:cubicBezTo>
                    <a:pt x="25" y="93"/>
                    <a:pt x="46" y="114"/>
                    <a:pt x="38" y="151"/>
                  </a:cubicBezTo>
                  <a:cubicBezTo>
                    <a:pt x="35" y="148"/>
                    <a:pt x="30" y="146"/>
                    <a:pt x="25" y="147"/>
                  </a:cubicBezTo>
                  <a:cubicBezTo>
                    <a:pt x="16" y="147"/>
                    <a:pt x="10" y="152"/>
                    <a:pt x="10" y="158"/>
                  </a:cubicBezTo>
                  <a:cubicBezTo>
                    <a:pt x="14" y="155"/>
                    <a:pt x="19" y="153"/>
                    <a:pt x="25" y="153"/>
                  </a:cubicBezTo>
                  <a:cubicBezTo>
                    <a:pt x="30" y="152"/>
                    <a:pt x="34" y="153"/>
                    <a:pt x="37" y="154"/>
                  </a:cubicBezTo>
                  <a:cubicBezTo>
                    <a:pt x="35" y="162"/>
                    <a:pt x="32" y="171"/>
                    <a:pt x="28" y="180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89" y="157"/>
                    <a:pt x="111" y="119"/>
                    <a:pt x="106" y="78"/>
                  </a:cubicBezTo>
                  <a:close/>
                </a:path>
              </a:pathLst>
            </a:custGeom>
            <a:solidFill>
              <a:srgbClr val="91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0" name="Freeform 116"/>
            <p:cNvSpPr>
              <a:spLocks/>
            </p:cNvSpPr>
            <p:nvPr userDrawn="1"/>
          </p:nvSpPr>
          <p:spPr bwMode="auto">
            <a:xfrm>
              <a:off x="7940677" y="3721735"/>
              <a:ext cx="60325" cy="58738"/>
            </a:xfrm>
            <a:custGeom>
              <a:avLst/>
              <a:gdLst>
                <a:gd name="T0" fmla="*/ 39 w 40"/>
                <a:gd name="T1" fmla="*/ 18 h 39"/>
                <a:gd name="T2" fmla="*/ 18 w 40"/>
                <a:gd name="T3" fmla="*/ 0 h 39"/>
                <a:gd name="T4" fmla="*/ 0 w 40"/>
                <a:gd name="T5" fmla="*/ 21 h 39"/>
                <a:gd name="T6" fmla="*/ 21 w 40"/>
                <a:gd name="T7" fmla="*/ 39 h 39"/>
                <a:gd name="T8" fmla="*/ 39 w 40"/>
                <a:gd name="T9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9" y="18"/>
                  </a:moveTo>
                  <a:cubicBezTo>
                    <a:pt x="38" y="8"/>
                    <a:pt x="29" y="0"/>
                    <a:pt x="18" y="0"/>
                  </a:cubicBezTo>
                  <a:cubicBezTo>
                    <a:pt x="8" y="1"/>
                    <a:pt x="0" y="10"/>
                    <a:pt x="0" y="21"/>
                  </a:cubicBezTo>
                  <a:cubicBezTo>
                    <a:pt x="1" y="31"/>
                    <a:pt x="10" y="39"/>
                    <a:pt x="21" y="39"/>
                  </a:cubicBezTo>
                  <a:cubicBezTo>
                    <a:pt x="32" y="38"/>
                    <a:pt x="40" y="29"/>
                    <a:pt x="39" y="18"/>
                  </a:cubicBezTo>
                  <a:close/>
                </a:path>
              </a:pathLst>
            </a:custGeom>
            <a:solidFill>
              <a:srgbClr val="A0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1" name="Freeform 117"/>
            <p:cNvSpPr>
              <a:spLocks/>
            </p:cNvSpPr>
            <p:nvPr userDrawn="1"/>
          </p:nvSpPr>
          <p:spPr bwMode="auto">
            <a:xfrm>
              <a:off x="7967664" y="3691573"/>
              <a:ext cx="288925" cy="228600"/>
            </a:xfrm>
            <a:custGeom>
              <a:avLst/>
              <a:gdLst>
                <a:gd name="T0" fmla="*/ 190 w 194"/>
                <a:gd name="T1" fmla="*/ 53 h 155"/>
                <a:gd name="T2" fmla="*/ 186 w 194"/>
                <a:gd name="T3" fmla="*/ 0 h 155"/>
                <a:gd name="T4" fmla="*/ 142 w 194"/>
                <a:gd name="T5" fmla="*/ 81 h 155"/>
                <a:gd name="T6" fmla="*/ 102 w 194"/>
                <a:gd name="T7" fmla="*/ 63 h 155"/>
                <a:gd name="T8" fmla="*/ 101 w 194"/>
                <a:gd name="T9" fmla="*/ 63 h 155"/>
                <a:gd name="T10" fmla="*/ 63 w 194"/>
                <a:gd name="T11" fmla="*/ 86 h 155"/>
                <a:gd name="T12" fmla="*/ 0 w 194"/>
                <a:gd name="T13" fmla="*/ 14 h 155"/>
                <a:gd name="T14" fmla="*/ 3 w 194"/>
                <a:gd name="T15" fmla="*/ 65 h 155"/>
                <a:gd name="T16" fmla="*/ 108 w 194"/>
                <a:gd name="T17" fmla="*/ 155 h 155"/>
                <a:gd name="T18" fmla="*/ 134 w 194"/>
                <a:gd name="T19" fmla="*/ 145 h 155"/>
                <a:gd name="T20" fmla="*/ 190 w 194"/>
                <a:gd name="T21" fmla="*/ 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155">
                  <a:moveTo>
                    <a:pt x="190" y="53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7" y="34"/>
                    <a:pt x="171" y="65"/>
                    <a:pt x="142" y="81"/>
                  </a:cubicBezTo>
                  <a:cubicBezTo>
                    <a:pt x="133" y="69"/>
                    <a:pt x="118" y="61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85" y="64"/>
                    <a:pt x="71" y="73"/>
                    <a:pt x="63" y="86"/>
                  </a:cubicBezTo>
                  <a:cubicBezTo>
                    <a:pt x="33" y="74"/>
                    <a:pt x="4" y="47"/>
                    <a:pt x="0" y="1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154"/>
                    <a:pt x="108" y="155"/>
                    <a:pt x="108" y="15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72" y="131"/>
                    <a:pt x="194" y="93"/>
                    <a:pt x="190" y="53"/>
                  </a:cubicBezTo>
                  <a:close/>
                </a:path>
              </a:pathLst>
            </a:cu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2" name="Freeform 118"/>
            <p:cNvSpPr>
              <a:spLocks/>
            </p:cNvSpPr>
            <p:nvPr userDrawn="1"/>
          </p:nvSpPr>
          <p:spPr bwMode="auto">
            <a:xfrm>
              <a:off x="8080377" y="3821748"/>
              <a:ext cx="82550" cy="38100"/>
            </a:xfrm>
            <a:custGeom>
              <a:avLst/>
              <a:gdLst>
                <a:gd name="T0" fmla="*/ 0 w 56"/>
                <a:gd name="T1" fmla="*/ 4 h 26"/>
                <a:gd name="T2" fmla="*/ 30 w 56"/>
                <a:gd name="T3" fmla="*/ 25 h 26"/>
                <a:gd name="T4" fmla="*/ 56 w 56"/>
                <a:gd name="T5" fmla="*/ 0 h 26"/>
                <a:gd name="T6" fmla="*/ 0 w 56"/>
                <a:gd name="T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6">
                  <a:moveTo>
                    <a:pt x="0" y="4"/>
                  </a:moveTo>
                  <a:cubicBezTo>
                    <a:pt x="4" y="17"/>
                    <a:pt x="16" y="26"/>
                    <a:pt x="30" y="25"/>
                  </a:cubicBezTo>
                  <a:cubicBezTo>
                    <a:pt x="44" y="24"/>
                    <a:pt x="55" y="13"/>
                    <a:pt x="5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3" name="Freeform 119"/>
            <p:cNvSpPr>
              <a:spLocks/>
            </p:cNvSpPr>
            <p:nvPr userDrawn="1"/>
          </p:nvSpPr>
          <p:spPr bwMode="auto">
            <a:xfrm>
              <a:off x="8161339" y="3693160"/>
              <a:ext cx="26988" cy="25400"/>
            </a:xfrm>
            <a:custGeom>
              <a:avLst/>
              <a:gdLst>
                <a:gd name="T0" fmla="*/ 18 w 18"/>
                <a:gd name="T1" fmla="*/ 8 h 18"/>
                <a:gd name="T2" fmla="*/ 9 w 18"/>
                <a:gd name="T3" fmla="*/ 0 h 18"/>
                <a:gd name="T4" fmla="*/ 0 w 18"/>
                <a:gd name="T5" fmla="*/ 9 h 18"/>
                <a:gd name="T6" fmla="*/ 10 w 18"/>
                <a:gd name="T7" fmla="*/ 17 h 18"/>
                <a:gd name="T8" fmla="*/ 18 w 18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8" y="3"/>
                    <a:pt x="13" y="0"/>
                    <a:pt x="9" y="0"/>
                  </a:cubicBezTo>
                  <a:cubicBezTo>
                    <a:pt x="4" y="0"/>
                    <a:pt x="0" y="5"/>
                    <a:pt x="0" y="9"/>
                  </a:cubicBezTo>
                  <a:cubicBezTo>
                    <a:pt x="1" y="14"/>
                    <a:pt x="5" y="18"/>
                    <a:pt x="10" y="17"/>
                  </a:cubicBezTo>
                  <a:cubicBezTo>
                    <a:pt x="15" y="17"/>
                    <a:pt x="18" y="13"/>
                    <a:pt x="1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4" name="Freeform 120"/>
            <p:cNvSpPr>
              <a:spLocks/>
            </p:cNvSpPr>
            <p:nvPr userDrawn="1"/>
          </p:nvSpPr>
          <p:spPr bwMode="auto">
            <a:xfrm>
              <a:off x="8048627" y="3699510"/>
              <a:ext cx="26988" cy="26988"/>
            </a:xfrm>
            <a:custGeom>
              <a:avLst/>
              <a:gdLst>
                <a:gd name="T0" fmla="*/ 18 w 18"/>
                <a:gd name="T1" fmla="*/ 8 h 18"/>
                <a:gd name="T2" fmla="*/ 9 w 18"/>
                <a:gd name="T3" fmla="*/ 0 h 18"/>
                <a:gd name="T4" fmla="*/ 1 w 18"/>
                <a:gd name="T5" fmla="*/ 9 h 18"/>
                <a:gd name="T6" fmla="*/ 10 w 18"/>
                <a:gd name="T7" fmla="*/ 17 h 18"/>
                <a:gd name="T8" fmla="*/ 18 w 18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8" y="3"/>
                    <a:pt x="14" y="0"/>
                    <a:pt x="9" y="0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1" y="14"/>
                    <a:pt x="5" y="18"/>
                    <a:pt x="10" y="17"/>
                  </a:cubicBezTo>
                  <a:cubicBezTo>
                    <a:pt x="15" y="17"/>
                    <a:pt x="18" y="13"/>
                    <a:pt x="1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5" name="Freeform 121"/>
            <p:cNvSpPr>
              <a:spLocks/>
            </p:cNvSpPr>
            <p:nvPr userDrawn="1"/>
          </p:nvSpPr>
          <p:spPr bwMode="auto">
            <a:xfrm>
              <a:off x="8283577" y="3934460"/>
              <a:ext cx="268288" cy="390525"/>
            </a:xfrm>
            <a:custGeom>
              <a:avLst/>
              <a:gdLst>
                <a:gd name="T0" fmla="*/ 126 w 180"/>
                <a:gd name="T1" fmla="*/ 9 h 264"/>
                <a:gd name="T2" fmla="*/ 118 w 180"/>
                <a:gd name="T3" fmla="*/ 23 h 264"/>
                <a:gd name="T4" fmla="*/ 103 w 180"/>
                <a:gd name="T5" fmla="*/ 42 h 264"/>
                <a:gd name="T6" fmla="*/ 103 w 180"/>
                <a:gd name="T7" fmla="*/ 16 h 264"/>
                <a:gd name="T8" fmla="*/ 83 w 180"/>
                <a:gd name="T9" fmla="*/ 7 h 264"/>
                <a:gd name="T10" fmla="*/ 82 w 180"/>
                <a:gd name="T11" fmla="*/ 64 h 264"/>
                <a:gd name="T12" fmla="*/ 88 w 180"/>
                <a:gd name="T13" fmla="*/ 75 h 264"/>
                <a:gd name="T14" fmla="*/ 87 w 180"/>
                <a:gd name="T15" fmla="*/ 75 h 264"/>
                <a:gd name="T16" fmla="*/ 0 w 180"/>
                <a:gd name="T17" fmla="*/ 182 h 264"/>
                <a:gd name="T18" fmla="*/ 0 w 180"/>
                <a:gd name="T19" fmla="*/ 263 h 264"/>
                <a:gd name="T20" fmla="*/ 7 w 180"/>
                <a:gd name="T21" fmla="*/ 263 h 264"/>
                <a:gd name="T22" fmla="*/ 12 w 180"/>
                <a:gd name="T23" fmla="*/ 263 h 264"/>
                <a:gd name="T24" fmla="*/ 61 w 180"/>
                <a:gd name="T25" fmla="*/ 238 h 264"/>
                <a:gd name="T26" fmla="*/ 135 w 180"/>
                <a:gd name="T27" fmla="*/ 106 h 264"/>
                <a:gd name="T28" fmla="*/ 165 w 180"/>
                <a:gd name="T29" fmla="*/ 73 h 264"/>
                <a:gd name="T30" fmla="*/ 177 w 180"/>
                <a:gd name="T31" fmla="*/ 53 h 264"/>
                <a:gd name="T32" fmla="*/ 173 w 180"/>
                <a:gd name="T33" fmla="*/ 40 h 264"/>
                <a:gd name="T34" fmla="*/ 168 w 180"/>
                <a:gd name="T35" fmla="*/ 38 h 264"/>
                <a:gd name="T36" fmla="*/ 164 w 180"/>
                <a:gd name="T37" fmla="*/ 26 h 264"/>
                <a:gd name="T38" fmla="*/ 158 w 180"/>
                <a:gd name="T39" fmla="*/ 24 h 264"/>
                <a:gd name="T40" fmla="*/ 158 w 180"/>
                <a:gd name="T41" fmla="*/ 24 h 264"/>
                <a:gd name="T42" fmla="*/ 154 w 180"/>
                <a:gd name="T43" fmla="*/ 10 h 264"/>
                <a:gd name="T44" fmla="*/ 144 w 180"/>
                <a:gd name="T45" fmla="*/ 11 h 264"/>
                <a:gd name="T46" fmla="*/ 140 w 180"/>
                <a:gd name="T47" fmla="*/ 6 h 264"/>
                <a:gd name="T48" fmla="*/ 126 w 180"/>
                <a:gd name="T49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64">
                  <a:moveTo>
                    <a:pt x="126" y="9"/>
                  </a:moveTo>
                  <a:cubicBezTo>
                    <a:pt x="118" y="23"/>
                    <a:pt x="118" y="23"/>
                    <a:pt x="118" y="2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16"/>
                    <a:pt x="96" y="0"/>
                    <a:pt x="83" y="7"/>
                  </a:cubicBezTo>
                  <a:cubicBezTo>
                    <a:pt x="85" y="52"/>
                    <a:pt x="79" y="49"/>
                    <a:pt x="82" y="64"/>
                  </a:cubicBezTo>
                  <a:cubicBezTo>
                    <a:pt x="82" y="66"/>
                    <a:pt x="87" y="74"/>
                    <a:pt x="88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4" y="263"/>
                    <a:pt x="7" y="263"/>
                  </a:cubicBezTo>
                  <a:cubicBezTo>
                    <a:pt x="9" y="263"/>
                    <a:pt x="12" y="263"/>
                    <a:pt x="12" y="263"/>
                  </a:cubicBezTo>
                  <a:cubicBezTo>
                    <a:pt x="31" y="264"/>
                    <a:pt x="50" y="255"/>
                    <a:pt x="61" y="238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80" y="49"/>
                    <a:pt x="178" y="43"/>
                    <a:pt x="173" y="40"/>
                  </a:cubicBezTo>
                  <a:cubicBezTo>
                    <a:pt x="172" y="39"/>
                    <a:pt x="170" y="38"/>
                    <a:pt x="168" y="38"/>
                  </a:cubicBezTo>
                  <a:cubicBezTo>
                    <a:pt x="170" y="34"/>
                    <a:pt x="168" y="28"/>
                    <a:pt x="164" y="26"/>
                  </a:cubicBezTo>
                  <a:cubicBezTo>
                    <a:pt x="162" y="25"/>
                    <a:pt x="160" y="24"/>
                    <a:pt x="158" y="24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61" y="19"/>
                    <a:pt x="159" y="13"/>
                    <a:pt x="154" y="10"/>
                  </a:cubicBezTo>
                  <a:cubicBezTo>
                    <a:pt x="151" y="8"/>
                    <a:pt x="147" y="9"/>
                    <a:pt x="144" y="11"/>
                  </a:cubicBezTo>
                  <a:cubicBezTo>
                    <a:pt x="143" y="9"/>
                    <a:pt x="142" y="7"/>
                    <a:pt x="140" y="6"/>
                  </a:cubicBezTo>
                  <a:cubicBezTo>
                    <a:pt x="135" y="3"/>
                    <a:pt x="129" y="5"/>
                    <a:pt x="126" y="9"/>
                  </a:cubicBezTo>
                </a:path>
              </a:pathLst>
            </a:custGeom>
            <a:solidFill>
              <a:srgbClr val="A0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6" name="Freeform 122"/>
            <p:cNvSpPr>
              <a:spLocks/>
            </p:cNvSpPr>
            <p:nvPr userDrawn="1"/>
          </p:nvSpPr>
          <p:spPr bwMode="auto">
            <a:xfrm>
              <a:off x="8283577" y="3934460"/>
              <a:ext cx="250825" cy="301625"/>
            </a:xfrm>
            <a:custGeom>
              <a:avLst/>
              <a:gdLst>
                <a:gd name="T0" fmla="*/ 154 w 168"/>
                <a:gd name="T1" fmla="*/ 50 h 204"/>
                <a:gd name="T2" fmla="*/ 131 w 168"/>
                <a:gd name="T3" fmla="*/ 37 h 204"/>
                <a:gd name="T4" fmla="*/ 107 w 168"/>
                <a:gd name="T5" fmla="*/ 37 h 204"/>
                <a:gd name="T6" fmla="*/ 103 w 168"/>
                <a:gd name="T7" fmla="*/ 42 h 204"/>
                <a:gd name="T8" fmla="*/ 103 w 168"/>
                <a:gd name="T9" fmla="*/ 16 h 204"/>
                <a:gd name="T10" fmla="*/ 83 w 168"/>
                <a:gd name="T11" fmla="*/ 7 h 204"/>
                <a:gd name="T12" fmla="*/ 82 w 168"/>
                <a:gd name="T13" fmla="*/ 64 h 204"/>
                <a:gd name="T14" fmla="*/ 88 w 168"/>
                <a:gd name="T15" fmla="*/ 75 h 204"/>
                <a:gd name="T16" fmla="*/ 87 w 168"/>
                <a:gd name="T17" fmla="*/ 75 h 204"/>
                <a:gd name="T18" fmla="*/ 65 w 168"/>
                <a:gd name="T19" fmla="*/ 102 h 204"/>
                <a:gd name="T20" fmla="*/ 0 w 168"/>
                <a:gd name="T21" fmla="*/ 182 h 204"/>
                <a:gd name="T22" fmla="*/ 0 w 168"/>
                <a:gd name="T23" fmla="*/ 204 h 204"/>
                <a:gd name="T24" fmla="*/ 89 w 168"/>
                <a:gd name="T25" fmla="*/ 95 h 204"/>
                <a:gd name="T26" fmla="*/ 132 w 168"/>
                <a:gd name="T27" fmla="*/ 87 h 204"/>
                <a:gd name="T28" fmla="*/ 159 w 168"/>
                <a:gd name="T29" fmla="*/ 75 h 204"/>
                <a:gd name="T30" fmla="*/ 164 w 168"/>
                <a:gd name="T31" fmla="*/ 67 h 204"/>
                <a:gd name="T32" fmla="*/ 168 w 168"/>
                <a:gd name="T33" fmla="*/ 60 h 204"/>
                <a:gd name="T34" fmla="*/ 154 w 168"/>
                <a:gd name="T35" fmla="*/ 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4">
                  <a:moveTo>
                    <a:pt x="154" y="50"/>
                  </a:moveTo>
                  <a:cubicBezTo>
                    <a:pt x="147" y="46"/>
                    <a:pt x="139" y="41"/>
                    <a:pt x="131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16"/>
                    <a:pt x="96" y="0"/>
                    <a:pt x="83" y="7"/>
                  </a:cubicBezTo>
                  <a:cubicBezTo>
                    <a:pt x="85" y="52"/>
                    <a:pt x="79" y="49"/>
                    <a:pt x="82" y="64"/>
                  </a:cubicBezTo>
                  <a:cubicBezTo>
                    <a:pt x="82" y="66"/>
                    <a:pt x="87" y="74"/>
                    <a:pt x="88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102" y="90"/>
                    <a:pt x="118" y="90"/>
                    <a:pt x="132" y="87"/>
                  </a:cubicBezTo>
                  <a:cubicBezTo>
                    <a:pt x="142" y="85"/>
                    <a:pt x="152" y="82"/>
                    <a:pt x="159" y="75"/>
                  </a:cubicBezTo>
                  <a:cubicBezTo>
                    <a:pt x="161" y="73"/>
                    <a:pt x="162" y="70"/>
                    <a:pt x="164" y="67"/>
                  </a:cubicBezTo>
                  <a:cubicBezTo>
                    <a:pt x="165" y="65"/>
                    <a:pt x="167" y="62"/>
                    <a:pt x="168" y="60"/>
                  </a:cubicBezTo>
                  <a:cubicBezTo>
                    <a:pt x="163" y="57"/>
                    <a:pt x="158" y="53"/>
                    <a:pt x="154" y="50"/>
                  </a:cubicBezTo>
                </a:path>
              </a:pathLst>
            </a:custGeom>
            <a:solidFill>
              <a:srgbClr val="91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7" name="Freeform 123"/>
            <p:cNvSpPr>
              <a:spLocks/>
            </p:cNvSpPr>
            <p:nvPr userDrawn="1"/>
          </p:nvSpPr>
          <p:spPr bwMode="auto">
            <a:xfrm>
              <a:off x="8578852" y="4082098"/>
              <a:ext cx="11113" cy="9525"/>
            </a:xfrm>
            <a:custGeom>
              <a:avLst/>
              <a:gdLst>
                <a:gd name="T0" fmla="*/ 4 w 7"/>
                <a:gd name="T1" fmla="*/ 6 h 6"/>
                <a:gd name="T2" fmla="*/ 0 w 7"/>
                <a:gd name="T3" fmla="*/ 3 h 6"/>
                <a:gd name="T4" fmla="*/ 2 w 7"/>
                <a:gd name="T5" fmla="*/ 0 h 6"/>
                <a:gd name="T6" fmla="*/ 6 w 7"/>
                <a:gd name="T7" fmla="*/ 3 h 6"/>
                <a:gd name="T8" fmla="*/ 6 w 7"/>
                <a:gd name="T9" fmla="*/ 5 h 6"/>
                <a:gd name="T10" fmla="*/ 4 w 7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7" y="5"/>
                    <a:pt x="6" y="5"/>
                  </a:cubicBezTo>
                  <a:cubicBezTo>
                    <a:pt x="5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E7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8" name="Freeform 124"/>
            <p:cNvSpPr>
              <a:spLocks/>
            </p:cNvSpPr>
            <p:nvPr userDrawn="1"/>
          </p:nvSpPr>
          <p:spPr bwMode="auto">
            <a:xfrm>
              <a:off x="8377239" y="3937635"/>
              <a:ext cx="184150" cy="144463"/>
            </a:xfrm>
            <a:custGeom>
              <a:avLst/>
              <a:gdLst>
                <a:gd name="T0" fmla="*/ 0 w 116"/>
                <a:gd name="T1" fmla="*/ 4 h 91"/>
                <a:gd name="T2" fmla="*/ 113 w 116"/>
                <a:gd name="T3" fmla="*/ 91 h 91"/>
                <a:gd name="T4" fmla="*/ 116 w 116"/>
                <a:gd name="T5" fmla="*/ 87 h 91"/>
                <a:gd name="T6" fmla="*/ 4 w 116"/>
                <a:gd name="T7" fmla="*/ 0 h 91"/>
                <a:gd name="T8" fmla="*/ 0 w 116"/>
                <a:gd name="T9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1">
                  <a:moveTo>
                    <a:pt x="0" y="4"/>
                  </a:moveTo>
                  <a:lnTo>
                    <a:pt x="113" y="91"/>
                  </a:lnTo>
                  <a:lnTo>
                    <a:pt x="116" y="87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9" name="Freeform 125"/>
            <p:cNvSpPr>
              <a:spLocks/>
            </p:cNvSpPr>
            <p:nvPr userDrawn="1"/>
          </p:nvSpPr>
          <p:spPr bwMode="auto">
            <a:xfrm>
              <a:off x="8377239" y="3937635"/>
              <a:ext cx="184150" cy="144463"/>
            </a:xfrm>
            <a:custGeom>
              <a:avLst/>
              <a:gdLst>
                <a:gd name="T0" fmla="*/ 0 w 116"/>
                <a:gd name="T1" fmla="*/ 4 h 91"/>
                <a:gd name="T2" fmla="*/ 113 w 116"/>
                <a:gd name="T3" fmla="*/ 91 h 91"/>
                <a:gd name="T4" fmla="*/ 116 w 116"/>
                <a:gd name="T5" fmla="*/ 87 h 91"/>
                <a:gd name="T6" fmla="*/ 4 w 116"/>
                <a:gd name="T7" fmla="*/ 0 h 91"/>
                <a:gd name="T8" fmla="*/ 0 w 116"/>
                <a:gd name="T9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1">
                  <a:moveTo>
                    <a:pt x="0" y="4"/>
                  </a:moveTo>
                  <a:lnTo>
                    <a:pt x="113" y="91"/>
                  </a:lnTo>
                  <a:lnTo>
                    <a:pt x="116" y="87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0" name="Freeform 126"/>
            <p:cNvSpPr>
              <a:spLocks/>
            </p:cNvSpPr>
            <p:nvPr userDrawn="1"/>
          </p:nvSpPr>
          <p:spPr bwMode="auto">
            <a:xfrm>
              <a:off x="8377239" y="3923348"/>
              <a:ext cx="195263" cy="158750"/>
            </a:xfrm>
            <a:custGeom>
              <a:avLst/>
              <a:gdLst>
                <a:gd name="T0" fmla="*/ 11 w 123"/>
                <a:gd name="T1" fmla="*/ 0 h 100"/>
                <a:gd name="T2" fmla="*/ 4 w 123"/>
                <a:gd name="T3" fmla="*/ 9 h 100"/>
                <a:gd name="T4" fmla="*/ 0 w 123"/>
                <a:gd name="T5" fmla="*/ 13 h 100"/>
                <a:gd name="T6" fmla="*/ 113 w 123"/>
                <a:gd name="T7" fmla="*/ 100 h 100"/>
                <a:gd name="T8" fmla="*/ 116 w 123"/>
                <a:gd name="T9" fmla="*/ 96 h 100"/>
                <a:gd name="T10" fmla="*/ 123 w 123"/>
                <a:gd name="T11" fmla="*/ 87 h 100"/>
                <a:gd name="T12" fmla="*/ 11 w 123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00">
                  <a:moveTo>
                    <a:pt x="11" y="0"/>
                  </a:moveTo>
                  <a:lnTo>
                    <a:pt x="4" y="9"/>
                  </a:lnTo>
                  <a:lnTo>
                    <a:pt x="0" y="13"/>
                  </a:lnTo>
                  <a:lnTo>
                    <a:pt x="113" y="100"/>
                  </a:lnTo>
                  <a:lnTo>
                    <a:pt x="116" y="96"/>
                  </a:lnTo>
                  <a:lnTo>
                    <a:pt x="123" y="8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1" name="Freeform 127"/>
            <p:cNvSpPr>
              <a:spLocks/>
            </p:cNvSpPr>
            <p:nvPr userDrawn="1"/>
          </p:nvSpPr>
          <p:spPr bwMode="auto">
            <a:xfrm>
              <a:off x="8377239" y="3923348"/>
              <a:ext cx="195263" cy="158750"/>
            </a:xfrm>
            <a:custGeom>
              <a:avLst/>
              <a:gdLst>
                <a:gd name="T0" fmla="*/ 11 w 123"/>
                <a:gd name="T1" fmla="*/ 0 h 100"/>
                <a:gd name="T2" fmla="*/ 4 w 123"/>
                <a:gd name="T3" fmla="*/ 9 h 100"/>
                <a:gd name="T4" fmla="*/ 0 w 123"/>
                <a:gd name="T5" fmla="*/ 13 h 100"/>
                <a:gd name="T6" fmla="*/ 113 w 123"/>
                <a:gd name="T7" fmla="*/ 100 h 100"/>
                <a:gd name="T8" fmla="*/ 116 w 123"/>
                <a:gd name="T9" fmla="*/ 96 h 100"/>
                <a:gd name="T10" fmla="*/ 123 w 123"/>
                <a:gd name="T11" fmla="*/ 87 h 100"/>
                <a:gd name="T12" fmla="*/ 11 w 123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00">
                  <a:moveTo>
                    <a:pt x="11" y="0"/>
                  </a:moveTo>
                  <a:lnTo>
                    <a:pt x="4" y="9"/>
                  </a:lnTo>
                  <a:lnTo>
                    <a:pt x="0" y="13"/>
                  </a:lnTo>
                  <a:lnTo>
                    <a:pt x="113" y="100"/>
                  </a:lnTo>
                  <a:lnTo>
                    <a:pt x="116" y="96"/>
                  </a:lnTo>
                  <a:lnTo>
                    <a:pt x="123" y="8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2" name="Freeform 128"/>
            <p:cNvSpPr>
              <a:spLocks/>
            </p:cNvSpPr>
            <p:nvPr userDrawn="1"/>
          </p:nvSpPr>
          <p:spPr bwMode="auto">
            <a:xfrm>
              <a:off x="8374064" y="3920173"/>
              <a:ext cx="19050" cy="22225"/>
            </a:xfrm>
            <a:custGeom>
              <a:avLst/>
              <a:gdLst>
                <a:gd name="T0" fmla="*/ 0 w 12"/>
                <a:gd name="T1" fmla="*/ 11 h 14"/>
                <a:gd name="T2" fmla="*/ 3 w 12"/>
                <a:gd name="T3" fmla="*/ 14 h 14"/>
                <a:gd name="T4" fmla="*/ 12 w 12"/>
                <a:gd name="T5" fmla="*/ 3 h 14"/>
                <a:gd name="T6" fmla="*/ 8 w 12"/>
                <a:gd name="T7" fmla="*/ 0 h 14"/>
                <a:gd name="T8" fmla="*/ 0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1"/>
                  </a:moveTo>
                  <a:lnTo>
                    <a:pt x="3" y="14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2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3" name="Freeform 129"/>
            <p:cNvSpPr>
              <a:spLocks/>
            </p:cNvSpPr>
            <p:nvPr userDrawn="1"/>
          </p:nvSpPr>
          <p:spPr bwMode="auto">
            <a:xfrm>
              <a:off x="8374064" y="3920173"/>
              <a:ext cx="19050" cy="22225"/>
            </a:xfrm>
            <a:custGeom>
              <a:avLst/>
              <a:gdLst>
                <a:gd name="T0" fmla="*/ 0 w 12"/>
                <a:gd name="T1" fmla="*/ 11 h 14"/>
                <a:gd name="T2" fmla="*/ 3 w 12"/>
                <a:gd name="T3" fmla="*/ 14 h 14"/>
                <a:gd name="T4" fmla="*/ 12 w 12"/>
                <a:gd name="T5" fmla="*/ 3 h 14"/>
                <a:gd name="T6" fmla="*/ 8 w 12"/>
                <a:gd name="T7" fmla="*/ 0 h 14"/>
                <a:gd name="T8" fmla="*/ 0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1"/>
                  </a:moveTo>
                  <a:lnTo>
                    <a:pt x="3" y="14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4" name="Rectangle 130"/>
            <p:cNvSpPr>
              <a:spLocks noChangeArrowheads="1"/>
            </p:cNvSpPr>
            <p:nvPr userDrawn="1"/>
          </p:nvSpPr>
          <p:spPr bwMode="auto">
            <a:xfrm>
              <a:off x="8374064" y="3931285"/>
              <a:ext cx="9525" cy="11113"/>
            </a:xfrm>
            <a:prstGeom prst="rect">
              <a:avLst/>
            </a:prstGeom>
            <a:solidFill>
              <a:srgbClr val="2D1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5" name="Freeform 131"/>
            <p:cNvSpPr>
              <a:spLocks/>
            </p:cNvSpPr>
            <p:nvPr userDrawn="1"/>
          </p:nvSpPr>
          <p:spPr bwMode="auto">
            <a:xfrm>
              <a:off x="8556627" y="4061460"/>
              <a:ext cx="30163" cy="28575"/>
            </a:xfrm>
            <a:custGeom>
              <a:avLst/>
              <a:gdLst>
                <a:gd name="T0" fmla="*/ 19 w 19"/>
                <a:gd name="T1" fmla="*/ 14 h 18"/>
                <a:gd name="T2" fmla="*/ 10 w 19"/>
                <a:gd name="T3" fmla="*/ 0 h 18"/>
                <a:gd name="T4" fmla="*/ 0 w 19"/>
                <a:gd name="T5" fmla="*/ 13 h 18"/>
                <a:gd name="T6" fmla="*/ 15 w 19"/>
                <a:gd name="T7" fmla="*/ 18 h 18"/>
                <a:gd name="T8" fmla="*/ 19 w 19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9" y="14"/>
                  </a:moveTo>
                  <a:lnTo>
                    <a:pt x="10" y="0"/>
                  </a:lnTo>
                  <a:lnTo>
                    <a:pt x="0" y="13"/>
                  </a:lnTo>
                  <a:lnTo>
                    <a:pt x="15" y="18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6" name="Freeform 132"/>
            <p:cNvSpPr>
              <a:spLocks/>
            </p:cNvSpPr>
            <p:nvPr userDrawn="1"/>
          </p:nvSpPr>
          <p:spPr bwMode="auto">
            <a:xfrm>
              <a:off x="8556627" y="4061460"/>
              <a:ext cx="30163" cy="28575"/>
            </a:xfrm>
            <a:custGeom>
              <a:avLst/>
              <a:gdLst>
                <a:gd name="T0" fmla="*/ 19 w 19"/>
                <a:gd name="T1" fmla="*/ 14 h 18"/>
                <a:gd name="T2" fmla="*/ 10 w 19"/>
                <a:gd name="T3" fmla="*/ 0 h 18"/>
                <a:gd name="T4" fmla="*/ 0 w 19"/>
                <a:gd name="T5" fmla="*/ 13 h 18"/>
                <a:gd name="T6" fmla="*/ 15 w 19"/>
                <a:gd name="T7" fmla="*/ 18 h 18"/>
                <a:gd name="T8" fmla="*/ 19 w 19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9" y="14"/>
                  </a:moveTo>
                  <a:lnTo>
                    <a:pt x="10" y="0"/>
                  </a:lnTo>
                  <a:lnTo>
                    <a:pt x="0" y="13"/>
                  </a:lnTo>
                  <a:lnTo>
                    <a:pt x="15" y="18"/>
                  </a:lnTo>
                  <a:lnTo>
                    <a:pt x="19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7" name="Freeform 133"/>
            <p:cNvSpPr>
              <a:spLocks/>
            </p:cNvSpPr>
            <p:nvPr userDrawn="1"/>
          </p:nvSpPr>
          <p:spPr bwMode="auto">
            <a:xfrm>
              <a:off x="8356602" y="3907473"/>
              <a:ext cx="31750" cy="31750"/>
            </a:xfrm>
            <a:custGeom>
              <a:avLst/>
              <a:gdLst>
                <a:gd name="T0" fmla="*/ 12 w 21"/>
                <a:gd name="T1" fmla="*/ 1 h 22"/>
                <a:gd name="T2" fmla="*/ 9 w 21"/>
                <a:gd name="T3" fmla="*/ 1 h 22"/>
                <a:gd name="T4" fmla="*/ 5 w 21"/>
                <a:gd name="T5" fmla="*/ 7 h 22"/>
                <a:gd name="T6" fmla="*/ 3 w 21"/>
                <a:gd name="T7" fmla="*/ 9 h 22"/>
                <a:gd name="T8" fmla="*/ 1 w 21"/>
                <a:gd name="T9" fmla="*/ 11 h 22"/>
                <a:gd name="T10" fmla="*/ 1 w 21"/>
                <a:gd name="T11" fmla="*/ 11 h 22"/>
                <a:gd name="T12" fmla="*/ 1 w 21"/>
                <a:gd name="T13" fmla="*/ 15 h 22"/>
                <a:gd name="T14" fmla="*/ 10 w 21"/>
                <a:gd name="T15" fmla="*/ 22 h 22"/>
                <a:gd name="T16" fmla="*/ 13 w 21"/>
                <a:gd name="T17" fmla="*/ 17 h 22"/>
                <a:gd name="T18" fmla="*/ 21 w 21"/>
                <a:gd name="T19" fmla="*/ 7 h 22"/>
                <a:gd name="T20" fmla="*/ 12 w 21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1" y="0"/>
                    <a:pt x="10" y="0"/>
                    <a:pt x="9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3" y="9"/>
                  </a:cubicBezTo>
                  <a:cubicBezTo>
                    <a:pt x="2" y="9"/>
                    <a:pt x="2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8" name="Freeform 134"/>
            <p:cNvSpPr>
              <a:spLocks/>
            </p:cNvSpPr>
            <p:nvPr userDrawn="1"/>
          </p:nvSpPr>
          <p:spPr bwMode="auto">
            <a:xfrm>
              <a:off x="8356602" y="3920173"/>
              <a:ext cx="4763" cy="635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2 h 4"/>
                <a:gd name="T4" fmla="*/ 1 w 3"/>
                <a:gd name="T5" fmla="*/ 2 h 4"/>
                <a:gd name="T6" fmla="*/ 0 w 3"/>
                <a:gd name="T7" fmla="*/ 4 h 4"/>
                <a:gd name="T8" fmla="*/ 1 w 3"/>
                <a:gd name="T9" fmla="*/ 2 h 4"/>
                <a:gd name="T10" fmla="*/ 1 w 3"/>
                <a:gd name="T11" fmla="*/ 2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0"/>
                  </a:cubicBezTo>
                </a:path>
              </a:pathLst>
            </a:custGeom>
            <a:solidFill>
              <a:srgbClr val="006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9" name="Freeform 135"/>
            <p:cNvSpPr>
              <a:spLocks/>
            </p:cNvSpPr>
            <p:nvPr userDrawn="1"/>
          </p:nvSpPr>
          <p:spPr bwMode="auto">
            <a:xfrm>
              <a:off x="8356602" y="3920173"/>
              <a:ext cx="20638" cy="19050"/>
            </a:xfrm>
            <a:custGeom>
              <a:avLst/>
              <a:gdLst>
                <a:gd name="T0" fmla="*/ 3 w 13"/>
                <a:gd name="T1" fmla="*/ 0 h 13"/>
                <a:gd name="T2" fmla="*/ 3 w 13"/>
                <a:gd name="T3" fmla="*/ 0 h 13"/>
                <a:gd name="T4" fmla="*/ 3 w 13"/>
                <a:gd name="T5" fmla="*/ 0 h 13"/>
                <a:gd name="T6" fmla="*/ 3 w 13"/>
                <a:gd name="T7" fmla="*/ 0 h 13"/>
                <a:gd name="T8" fmla="*/ 1 w 13"/>
                <a:gd name="T9" fmla="*/ 2 h 13"/>
                <a:gd name="T10" fmla="*/ 1 w 13"/>
                <a:gd name="T11" fmla="*/ 2 h 13"/>
                <a:gd name="T12" fmla="*/ 0 w 13"/>
                <a:gd name="T13" fmla="*/ 4 h 13"/>
                <a:gd name="T14" fmla="*/ 1 w 13"/>
                <a:gd name="T15" fmla="*/ 6 h 13"/>
                <a:gd name="T16" fmla="*/ 10 w 13"/>
                <a:gd name="T17" fmla="*/ 13 h 13"/>
                <a:gd name="T18" fmla="*/ 13 w 13"/>
                <a:gd name="T19" fmla="*/ 8 h 13"/>
                <a:gd name="T20" fmla="*/ 3 w 1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32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0" name="Freeform 136"/>
            <p:cNvSpPr>
              <a:spLocks/>
            </p:cNvSpPr>
            <p:nvPr userDrawn="1"/>
          </p:nvSpPr>
          <p:spPr bwMode="auto">
            <a:xfrm>
              <a:off x="8377239" y="3937635"/>
              <a:ext cx="184150" cy="144463"/>
            </a:xfrm>
            <a:custGeom>
              <a:avLst/>
              <a:gdLst>
                <a:gd name="T0" fmla="*/ 4 w 116"/>
                <a:gd name="T1" fmla="*/ 0 h 91"/>
                <a:gd name="T2" fmla="*/ 1 w 116"/>
                <a:gd name="T3" fmla="*/ 3 h 91"/>
                <a:gd name="T4" fmla="*/ 1 w 116"/>
                <a:gd name="T5" fmla="*/ 3 h 91"/>
                <a:gd name="T6" fmla="*/ 0 w 116"/>
                <a:gd name="T7" fmla="*/ 4 h 91"/>
                <a:gd name="T8" fmla="*/ 113 w 116"/>
                <a:gd name="T9" fmla="*/ 91 h 91"/>
                <a:gd name="T10" fmla="*/ 116 w 116"/>
                <a:gd name="T11" fmla="*/ 87 h 91"/>
                <a:gd name="T12" fmla="*/ 4 w 116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1">
                  <a:moveTo>
                    <a:pt x="4" y="0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113" y="91"/>
                  </a:lnTo>
                  <a:lnTo>
                    <a:pt x="116" y="8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32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1" name="Freeform 137"/>
            <p:cNvSpPr>
              <a:spLocks/>
            </p:cNvSpPr>
            <p:nvPr userDrawn="1"/>
          </p:nvSpPr>
          <p:spPr bwMode="auto">
            <a:xfrm>
              <a:off x="8377239" y="3937635"/>
              <a:ext cx="184150" cy="144463"/>
            </a:xfrm>
            <a:custGeom>
              <a:avLst/>
              <a:gdLst>
                <a:gd name="T0" fmla="*/ 4 w 116"/>
                <a:gd name="T1" fmla="*/ 0 h 91"/>
                <a:gd name="T2" fmla="*/ 1 w 116"/>
                <a:gd name="T3" fmla="*/ 3 h 91"/>
                <a:gd name="T4" fmla="*/ 1 w 116"/>
                <a:gd name="T5" fmla="*/ 3 h 91"/>
                <a:gd name="T6" fmla="*/ 0 w 116"/>
                <a:gd name="T7" fmla="*/ 4 h 91"/>
                <a:gd name="T8" fmla="*/ 113 w 116"/>
                <a:gd name="T9" fmla="*/ 91 h 91"/>
                <a:gd name="T10" fmla="*/ 116 w 116"/>
                <a:gd name="T11" fmla="*/ 87 h 91"/>
                <a:gd name="T12" fmla="*/ 4 w 116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1">
                  <a:moveTo>
                    <a:pt x="4" y="0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113" y="91"/>
                  </a:lnTo>
                  <a:lnTo>
                    <a:pt x="116" y="8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2" name="Freeform 138"/>
            <p:cNvSpPr>
              <a:spLocks/>
            </p:cNvSpPr>
            <p:nvPr userDrawn="1"/>
          </p:nvSpPr>
          <p:spPr bwMode="auto">
            <a:xfrm>
              <a:off x="8378827" y="3937635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3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81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3" name="Freeform 139"/>
            <p:cNvSpPr>
              <a:spLocks/>
            </p:cNvSpPr>
            <p:nvPr userDrawn="1"/>
          </p:nvSpPr>
          <p:spPr bwMode="auto">
            <a:xfrm>
              <a:off x="8378827" y="3937635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3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4" name="Freeform 140"/>
            <p:cNvSpPr>
              <a:spLocks/>
            </p:cNvSpPr>
            <p:nvPr userDrawn="1"/>
          </p:nvSpPr>
          <p:spPr bwMode="auto">
            <a:xfrm>
              <a:off x="8556627" y="4075748"/>
              <a:ext cx="4763" cy="635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32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5" name="Freeform 141"/>
            <p:cNvSpPr>
              <a:spLocks/>
            </p:cNvSpPr>
            <p:nvPr userDrawn="1"/>
          </p:nvSpPr>
          <p:spPr bwMode="auto">
            <a:xfrm>
              <a:off x="8556627" y="4075748"/>
              <a:ext cx="4763" cy="635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6" name="Freeform 142"/>
            <p:cNvSpPr>
              <a:spLocks/>
            </p:cNvSpPr>
            <p:nvPr userDrawn="1"/>
          </p:nvSpPr>
          <p:spPr bwMode="auto">
            <a:xfrm>
              <a:off x="8513764" y="4012248"/>
              <a:ext cx="28575" cy="23813"/>
            </a:xfrm>
            <a:custGeom>
              <a:avLst/>
              <a:gdLst>
                <a:gd name="T0" fmla="*/ 16 w 18"/>
                <a:gd name="T1" fmla="*/ 15 h 15"/>
                <a:gd name="T2" fmla="*/ 0 w 18"/>
                <a:gd name="T3" fmla="*/ 2 h 15"/>
                <a:gd name="T4" fmla="*/ 2 w 18"/>
                <a:gd name="T5" fmla="*/ 0 h 15"/>
                <a:gd name="T6" fmla="*/ 18 w 18"/>
                <a:gd name="T7" fmla="*/ 13 h 15"/>
                <a:gd name="T8" fmla="*/ 16 w 1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6" y="1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8" y="13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7" name="Freeform 143"/>
            <p:cNvSpPr>
              <a:spLocks/>
            </p:cNvSpPr>
            <p:nvPr userDrawn="1"/>
          </p:nvSpPr>
          <p:spPr bwMode="auto">
            <a:xfrm>
              <a:off x="8513764" y="4012248"/>
              <a:ext cx="28575" cy="23813"/>
            </a:xfrm>
            <a:custGeom>
              <a:avLst/>
              <a:gdLst>
                <a:gd name="T0" fmla="*/ 16 w 18"/>
                <a:gd name="T1" fmla="*/ 15 h 15"/>
                <a:gd name="T2" fmla="*/ 0 w 18"/>
                <a:gd name="T3" fmla="*/ 2 h 15"/>
                <a:gd name="T4" fmla="*/ 2 w 18"/>
                <a:gd name="T5" fmla="*/ 0 h 15"/>
                <a:gd name="T6" fmla="*/ 18 w 18"/>
                <a:gd name="T7" fmla="*/ 13 h 15"/>
                <a:gd name="T8" fmla="*/ 16 w 1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6" y="1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8" y="13"/>
                  </a:lnTo>
                  <a:lnTo>
                    <a:pt x="16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8" name="Freeform 144"/>
            <p:cNvSpPr>
              <a:spLocks/>
            </p:cNvSpPr>
            <p:nvPr userDrawn="1"/>
          </p:nvSpPr>
          <p:spPr bwMode="auto">
            <a:xfrm>
              <a:off x="8539164" y="403447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9" name="Freeform 145"/>
            <p:cNvSpPr>
              <a:spLocks/>
            </p:cNvSpPr>
            <p:nvPr userDrawn="1"/>
          </p:nvSpPr>
          <p:spPr bwMode="auto">
            <a:xfrm>
              <a:off x="8539164" y="403447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0" name="Rectangle 146"/>
            <p:cNvSpPr>
              <a:spLocks noChangeArrowheads="1"/>
            </p:cNvSpPr>
            <p:nvPr userDrawn="1"/>
          </p:nvSpPr>
          <p:spPr bwMode="auto">
            <a:xfrm>
              <a:off x="8540752" y="4032885"/>
              <a:ext cx="1588" cy="15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1" name="Freeform 147"/>
            <p:cNvSpPr>
              <a:spLocks/>
            </p:cNvSpPr>
            <p:nvPr userDrawn="1"/>
          </p:nvSpPr>
          <p:spPr bwMode="auto">
            <a:xfrm>
              <a:off x="8540752" y="4032885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2" name="Freeform 148"/>
            <p:cNvSpPr>
              <a:spLocks/>
            </p:cNvSpPr>
            <p:nvPr userDrawn="1"/>
          </p:nvSpPr>
          <p:spPr bwMode="auto">
            <a:xfrm>
              <a:off x="8513764" y="4013835"/>
              <a:ext cx="26988" cy="22225"/>
            </a:xfrm>
            <a:custGeom>
              <a:avLst/>
              <a:gdLst>
                <a:gd name="T0" fmla="*/ 1 w 17"/>
                <a:gd name="T1" fmla="*/ 0 h 14"/>
                <a:gd name="T2" fmla="*/ 0 w 17"/>
                <a:gd name="T3" fmla="*/ 1 h 14"/>
                <a:gd name="T4" fmla="*/ 16 w 17"/>
                <a:gd name="T5" fmla="*/ 14 h 14"/>
                <a:gd name="T6" fmla="*/ 17 w 17"/>
                <a:gd name="T7" fmla="*/ 13 h 14"/>
                <a:gd name="T8" fmla="*/ 17 w 17"/>
                <a:gd name="T9" fmla="*/ 12 h 14"/>
                <a:gd name="T10" fmla="*/ 1 w 1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1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32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3" name="Freeform 149"/>
            <p:cNvSpPr>
              <a:spLocks/>
            </p:cNvSpPr>
            <p:nvPr userDrawn="1"/>
          </p:nvSpPr>
          <p:spPr bwMode="auto">
            <a:xfrm>
              <a:off x="8513764" y="4013835"/>
              <a:ext cx="26988" cy="22225"/>
            </a:xfrm>
            <a:custGeom>
              <a:avLst/>
              <a:gdLst>
                <a:gd name="T0" fmla="*/ 1 w 17"/>
                <a:gd name="T1" fmla="*/ 0 h 14"/>
                <a:gd name="T2" fmla="*/ 0 w 17"/>
                <a:gd name="T3" fmla="*/ 1 h 14"/>
                <a:gd name="T4" fmla="*/ 16 w 17"/>
                <a:gd name="T5" fmla="*/ 14 h 14"/>
                <a:gd name="T6" fmla="*/ 17 w 17"/>
                <a:gd name="T7" fmla="*/ 13 h 14"/>
                <a:gd name="T8" fmla="*/ 17 w 17"/>
                <a:gd name="T9" fmla="*/ 12 h 14"/>
                <a:gd name="T10" fmla="*/ 1 w 1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1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4" name="Freeform 150"/>
            <p:cNvSpPr>
              <a:spLocks/>
            </p:cNvSpPr>
            <p:nvPr userDrawn="1"/>
          </p:nvSpPr>
          <p:spPr bwMode="auto">
            <a:xfrm>
              <a:off x="9875839" y="3561398"/>
              <a:ext cx="695325" cy="436563"/>
            </a:xfrm>
            <a:custGeom>
              <a:avLst/>
              <a:gdLst>
                <a:gd name="T0" fmla="*/ 445 w 467"/>
                <a:gd name="T1" fmla="*/ 0 h 294"/>
                <a:gd name="T2" fmla="*/ 22 w 467"/>
                <a:gd name="T3" fmla="*/ 0 h 294"/>
                <a:gd name="T4" fmla="*/ 0 w 467"/>
                <a:gd name="T5" fmla="*/ 22 h 294"/>
                <a:gd name="T6" fmla="*/ 0 w 467"/>
                <a:gd name="T7" fmla="*/ 272 h 294"/>
                <a:gd name="T8" fmla="*/ 22 w 467"/>
                <a:gd name="T9" fmla="*/ 294 h 294"/>
                <a:gd name="T10" fmla="*/ 445 w 467"/>
                <a:gd name="T11" fmla="*/ 294 h 294"/>
                <a:gd name="T12" fmla="*/ 467 w 467"/>
                <a:gd name="T13" fmla="*/ 272 h 294"/>
                <a:gd name="T14" fmla="*/ 467 w 467"/>
                <a:gd name="T15" fmla="*/ 22 h 294"/>
                <a:gd name="T16" fmla="*/ 445 w 467"/>
                <a:gd name="T1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294">
                  <a:moveTo>
                    <a:pt x="44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10" y="294"/>
                    <a:pt x="22" y="294"/>
                  </a:cubicBezTo>
                  <a:cubicBezTo>
                    <a:pt x="445" y="294"/>
                    <a:pt x="445" y="294"/>
                    <a:pt x="445" y="294"/>
                  </a:cubicBezTo>
                  <a:cubicBezTo>
                    <a:pt x="458" y="294"/>
                    <a:pt x="467" y="284"/>
                    <a:pt x="467" y="272"/>
                  </a:cubicBezTo>
                  <a:cubicBezTo>
                    <a:pt x="467" y="22"/>
                    <a:pt x="467" y="22"/>
                    <a:pt x="467" y="22"/>
                  </a:cubicBezTo>
                  <a:cubicBezTo>
                    <a:pt x="467" y="10"/>
                    <a:pt x="458" y="0"/>
                    <a:pt x="445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5" name="Freeform 151"/>
            <p:cNvSpPr>
              <a:spLocks/>
            </p:cNvSpPr>
            <p:nvPr userDrawn="1"/>
          </p:nvSpPr>
          <p:spPr bwMode="auto">
            <a:xfrm>
              <a:off x="10510839" y="3561398"/>
              <a:ext cx="60325" cy="436563"/>
            </a:xfrm>
            <a:custGeom>
              <a:avLst/>
              <a:gdLst>
                <a:gd name="T0" fmla="*/ 22 w 41"/>
                <a:gd name="T1" fmla="*/ 272 h 294"/>
                <a:gd name="T2" fmla="*/ 22 w 41"/>
                <a:gd name="T3" fmla="*/ 22 h 294"/>
                <a:gd name="T4" fmla="*/ 0 w 41"/>
                <a:gd name="T5" fmla="*/ 0 h 294"/>
                <a:gd name="T6" fmla="*/ 19 w 41"/>
                <a:gd name="T7" fmla="*/ 0 h 294"/>
                <a:gd name="T8" fmla="*/ 41 w 41"/>
                <a:gd name="T9" fmla="*/ 22 h 294"/>
                <a:gd name="T10" fmla="*/ 41 w 41"/>
                <a:gd name="T11" fmla="*/ 272 h 294"/>
                <a:gd name="T12" fmla="*/ 19 w 41"/>
                <a:gd name="T13" fmla="*/ 294 h 294"/>
                <a:gd name="T14" fmla="*/ 0 w 41"/>
                <a:gd name="T15" fmla="*/ 294 h 294"/>
                <a:gd name="T16" fmla="*/ 22 w 41"/>
                <a:gd name="T17" fmla="*/ 27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94">
                  <a:moveTo>
                    <a:pt x="22" y="27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10"/>
                    <a:pt x="12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2" y="0"/>
                    <a:pt x="41" y="10"/>
                    <a:pt x="41" y="22"/>
                  </a:cubicBezTo>
                  <a:cubicBezTo>
                    <a:pt x="41" y="272"/>
                    <a:pt x="41" y="272"/>
                    <a:pt x="41" y="272"/>
                  </a:cubicBezTo>
                  <a:cubicBezTo>
                    <a:pt x="41" y="284"/>
                    <a:pt x="32" y="294"/>
                    <a:pt x="19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12" y="294"/>
                    <a:pt x="22" y="284"/>
                    <a:pt x="22" y="272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6" name="Rectangle 152"/>
            <p:cNvSpPr>
              <a:spLocks noChangeArrowheads="1"/>
            </p:cNvSpPr>
            <p:nvPr userDrawn="1"/>
          </p:nvSpPr>
          <p:spPr bwMode="auto">
            <a:xfrm>
              <a:off x="9875839" y="3961448"/>
              <a:ext cx="695325" cy="36513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7" name="Rectangle 153"/>
            <p:cNvSpPr>
              <a:spLocks noChangeArrowheads="1"/>
            </p:cNvSpPr>
            <p:nvPr userDrawn="1"/>
          </p:nvSpPr>
          <p:spPr bwMode="auto">
            <a:xfrm>
              <a:off x="10196514" y="3753485"/>
              <a:ext cx="25400" cy="2540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8" name="Rectangle 154"/>
            <p:cNvSpPr>
              <a:spLocks noChangeArrowheads="1"/>
            </p:cNvSpPr>
            <p:nvPr userDrawn="1"/>
          </p:nvSpPr>
          <p:spPr bwMode="auto">
            <a:xfrm>
              <a:off x="10225089" y="3753485"/>
              <a:ext cx="23813" cy="2540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9" name="Rectangle 155"/>
            <p:cNvSpPr>
              <a:spLocks noChangeArrowheads="1"/>
            </p:cNvSpPr>
            <p:nvPr userDrawn="1"/>
          </p:nvSpPr>
          <p:spPr bwMode="auto">
            <a:xfrm>
              <a:off x="10196514" y="3782060"/>
              <a:ext cx="25400" cy="23813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0" name="Rectangle 156"/>
            <p:cNvSpPr>
              <a:spLocks noChangeArrowheads="1"/>
            </p:cNvSpPr>
            <p:nvPr userDrawn="1"/>
          </p:nvSpPr>
          <p:spPr bwMode="auto">
            <a:xfrm>
              <a:off x="10225089" y="3782060"/>
              <a:ext cx="23813" cy="23813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1" name="Freeform 157"/>
            <p:cNvSpPr>
              <a:spLocks/>
            </p:cNvSpPr>
            <p:nvPr userDrawn="1"/>
          </p:nvSpPr>
          <p:spPr bwMode="auto">
            <a:xfrm>
              <a:off x="7820027" y="2935923"/>
              <a:ext cx="514350" cy="350838"/>
            </a:xfrm>
            <a:custGeom>
              <a:avLst/>
              <a:gdLst>
                <a:gd name="T0" fmla="*/ 331 w 345"/>
                <a:gd name="T1" fmla="*/ 31 h 236"/>
                <a:gd name="T2" fmla="*/ 35 w 345"/>
                <a:gd name="T3" fmla="*/ 1 h 236"/>
                <a:gd name="T4" fmla="*/ 18 w 345"/>
                <a:gd name="T5" fmla="*/ 15 h 236"/>
                <a:gd name="T6" fmla="*/ 1 w 345"/>
                <a:gd name="T7" fmla="*/ 189 h 236"/>
                <a:gd name="T8" fmla="*/ 15 w 345"/>
                <a:gd name="T9" fmla="*/ 206 h 236"/>
                <a:gd name="T10" fmla="*/ 310 w 345"/>
                <a:gd name="T11" fmla="*/ 235 h 236"/>
                <a:gd name="T12" fmla="*/ 327 w 345"/>
                <a:gd name="T13" fmla="*/ 222 h 236"/>
                <a:gd name="T14" fmla="*/ 344 w 345"/>
                <a:gd name="T15" fmla="*/ 48 h 236"/>
                <a:gd name="T16" fmla="*/ 331 w 345"/>
                <a:gd name="T17" fmla="*/ 3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236">
                  <a:moveTo>
                    <a:pt x="331" y="3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27" y="0"/>
                    <a:pt x="19" y="6"/>
                    <a:pt x="18" y="15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0" y="197"/>
                    <a:pt x="6" y="205"/>
                    <a:pt x="15" y="206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18" y="236"/>
                    <a:pt x="326" y="230"/>
                    <a:pt x="327" y="222"/>
                  </a:cubicBezTo>
                  <a:cubicBezTo>
                    <a:pt x="344" y="48"/>
                    <a:pt x="344" y="48"/>
                    <a:pt x="344" y="48"/>
                  </a:cubicBezTo>
                  <a:cubicBezTo>
                    <a:pt x="345" y="39"/>
                    <a:pt x="339" y="31"/>
                    <a:pt x="331" y="3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2" name="Freeform 158"/>
            <p:cNvSpPr>
              <a:spLocks/>
            </p:cNvSpPr>
            <p:nvPr userDrawn="1"/>
          </p:nvSpPr>
          <p:spPr bwMode="auto">
            <a:xfrm>
              <a:off x="8261352" y="2980373"/>
              <a:ext cx="73025" cy="306388"/>
            </a:xfrm>
            <a:custGeom>
              <a:avLst/>
              <a:gdLst>
                <a:gd name="T0" fmla="*/ 17 w 49"/>
                <a:gd name="T1" fmla="*/ 191 h 207"/>
                <a:gd name="T2" fmla="*/ 35 w 49"/>
                <a:gd name="T3" fmla="*/ 17 h 207"/>
                <a:gd name="T4" fmla="*/ 21 w 49"/>
                <a:gd name="T5" fmla="*/ 0 h 207"/>
                <a:gd name="T6" fmla="*/ 35 w 49"/>
                <a:gd name="T7" fmla="*/ 2 h 207"/>
                <a:gd name="T8" fmla="*/ 48 w 49"/>
                <a:gd name="T9" fmla="*/ 19 h 207"/>
                <a:gd name="T10" fmla="*/ 31 w 49"/>
                <a:gd name="T11" fmla="*/ 193 h 207"/>
                <a:gd name="T12" fmla="*/ 14 w 49"/>
                <a:gd name="T13" fmla="*/ 206 h 207"/>
                <a:gd name="T14" fmla="*/ 0 w 49"/>
                <a:gd name="T15" fmla="*/ 205 h 207"/>
                <a:gd name="T16" fmla="*/ 17 w 49"/>
                <a:gd name="T17" fmla="*/ 19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07">
                  <a:moveTo>
                    <a:pt x="17" y="191"/>
                  </a:moveTo>
                  <a:cubicBezTo>
                    <a:pt x="35" y="17"/>
                    <a:pt x="35" y="17"/>
                    <a:pt x="35" y="17"/>
                  </a:cubicBezTo>
                  <a:cubicBezTo>
                    <a:pt x="36" y="9"/>
                    <a:pt x="30" y="1"/>
                    <a:pt x="21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43" y="2"/>
                    <a:pt x="49" y="10"/>
                    <a:pt x="48" y="1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0" y="201"/>
                    <a:pt x="22" y="207"/>
                    <a:pt x="14" y="20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9" y="206"/>
                    <a:pt x="16" y="200"/>
                    <a:pt x="17" y="191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3" name="Freeform 159"/>
            <p:cNvSpPr>
              <a:spLocks/>
            </p:cNvSpPr>
            <p:nvPr userDrawn="1"/>
          </p:nvSpPr>
          <p:spPr bwMode="auto">
            <a:xfrm>
              <a:off x="7820027" y="3213735"/>
              <a:ext cx="487363" cy="74613"/>
            </a:xfrm>
            <a:custGeom>
              <a:avLst/>
              <a:gdLst>
                <a:gd name="T0" fmla="*/ 1 w 307"/>
                <a:gd name="T1" fmla="*/ 0 h 47"/>
                <a:gd name="T2" fmla="*/ 307 w 307"/>
                <a:gd name="T3" fmla="*/ 31 h 47"/>
                <a:gd name="T4" fmla="*/ 305 w 307"/>
                <a:gd name="T5" fmla="*/ 47 h 47"/>
                <a:gd name="T6" fmla="*/ 0 w 307"/>
                <a:gd name="T7" fmla="*/ 16 h 47"/>
                <a:gd name="T8" fmla="*/ 1 w 30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47">
                  <a:moveTo>
                    <a:pt x="1" y="0"/>
                  </a:moveTo>
                  <a:lnTo>
                    <a:pt x="307" y="31"/>
                  </a:lnTo>
                  <a:lnTo>
                    <a:pt x="305" y="47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4" name="Freeform 160"/>
            <p:cNvSpPr>
              <a:spLocks/>
            </p:cNvSpPr>
            <p:nvPr userDrawn="1"/>
          </p:nvSpPr>
          <p:spPr bwMode="auto">
            <a:xfrm>
              <a:off x="8059739" y="3091498"/>
              <a:ext cx="19050" cy="19050"/>
            </a:xfrm>
            <a:custGeom>
              <a:avLst/>
              <a:gdLst>
                <a:gd name="T0" fmla="*/ 0 w 12"/>
                <a:gd name="T1" fmla="*/ 11 h 12"/>
                <a:gd name="T2" fmla="*/ 11 w 12"/>
                <a:gd name="T3" fmla="*/ 12 h 12"/>
                <a:gd name="T4" fmla="*/ 12 w 12"/>
                <a:gd name="T5" fmla="*/ 1 h 12"/>
                <a:gd name="T6" fmla="*/ 1 w 12"/>
                <a:gd name="T7" fmla="*/ 0 h 12"/>
                <a:gd name="T8" fmla="*/ 0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lnTo>
                    <a:pt x="11" y="12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5" name="Freeform 161"/>
            <p:cNvSpPr>
              <a:spLocks/>
            </p:cNvSpPr>
            <p:nvPr userDrawn="1"/>
          </p:nvSpPr>
          <p:spPr bwMode="auto">
            <a:xfrm>
              <a:off x="8078789" y="3093085"/>
              <a:ext cx="19050" cy="20638"/>
            </a:xfrm>
            <a:custGeom>
              <a:avLst/>
              <a:gdLst>
                <a:gd name="T0" fmla="*/ 0 w 12"/>
                <a:gd name="T1" fmla="*/ 12 h 13"/>
                <a:gd name="T2" fmla="*/ 11 w 12"/>
                <a:gd name="T3" fmla="*/ 13 h 13"/>
                <a:gd name="T4" fmla="*/ 12 w 12"/>
                <a:gd name="T5" fmla="*/ 1 h 13"/>
                <a:gd name="T6" fmla="*/ 1 w 12"/>
                <a:gd name="T7" fmla="*/ 0 h 13"/>
                <a:gd name="T8" fmla="*/ 0 w 1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2"/>
                  </a:moveTo>
                  <a:lnTo>
                    <a:pt x="11" y="13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6" name="Freeform 162"/>
            <p:cNvSpPr>
              <a:spLocks/>
            </p:cNvSpPr>
            <p:nvPr userDrawn="1"/>
          </p:nvSpPr>
          <p:spPr bwMode="auto">
            <a:xfrm>
              <a:off x="8058152" y="3110548"/>
              <a:ext cx="19050" cy="19050"/>
            </a:xfrm>
            <a:custGeom>
              <a:avLst/>
              <a:gdLst>
                <a:gd name="T0" fmla="*/ 0 w 12"/>
                <a:gd name="T1" fmla="*/ 11 h 12"/>
                <a:gd name="T2" fmla="*/ 11 w 12"/>
                <a:gd name="T3" fmla="*/ 12 h 12"/>
                <a:gd name="T4" fmla="*/ 12 w 12"/>
                <a:gd name="T5" fmla="*/ 2 h 12"/>
                <a:gd name="T6" fmla="*/ 1 w 12"/>
                <a:gd name="T7" fmla="*/ 0 h 12"/>
                <a:gd name="T8" fmla="*/ 0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lnTo>
                    <a:pt x="11" y="12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7" name="Freeform 163"/>
            <p:cNvSpPr>
              <a:spLocks/>
            </p:cNvSpPr>
            <p:nvPr userDrawn="1"/>
          </p:nvSpPr>
          <p:spPr bwMode="auto">
            <a:xfrm>
              <a:off x="8077202" y="3113723"/>
              <a:ext cx="19050" cy="19050"/>
            </a:xfrm>
            <a:custGeom>
              <a:avLst/>
              <a:gdLst>
                <a:gd name="T0" fmla="*/ 0 w 12"/>
                <a:gd name="T1" fmla="*/ 10 h 12"/>
                <a:gd name="T2" fmla="*/ 11 w 12"/>
                <a:gd name="T3" fmla="*/ 12 h 12"/>
                <a:gd name="T4" fmla="*/ 12 w 12"/>
                <a:gd name="T5" fmla="*/ 0 h 12"/>
                <a:gd name="T6" fmla="*/ 1 w 12"/>
                <a:gd name="T7" fmla="*/ 0 h 12"/>
                <a:gd name="T8" fmla="*/ 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0"/>
                  </a:moveTo>
                  <a:lnTo>
                    <a:pt x="11" y="12"/>
                  </a:lnTo>
                  <a:lnTo>
                    <a:pt x="12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8" name="Freeform 164"/>
            <p:cNvSpPr>
              <a:spLocks/>
            </p:cNvSpPr>
            <p:nvPr userDrawn="1"/>
          </p:nvSpPr>
          <p:spPr bwMode="auto">
            <a:xfrm>
              <a:off x="7966077" y="3223260"/>
              <a:ext cx="31750" cy="38100"/>
            </a:xfrm>
            <a:custGeom>
              <a:avLst/>
              <a:gdLst>
                <a:gd name="T0" fmla="*/ 0 w 21"/>
                <a:gd name="T1" fmla="*/ 25 h 26"/>
                <a:gd name="T2" fmla="*/ 2 w 21"/>
                <a:gd name="T3" fmla="*/ 9 h 26"/>
                <a:gd name="T4" fmla="*/ 12 w 21"/>
                <a:gd name="T5" fmla="*/ 1 h 26"/>
                <a:gd name="T6" fmla="*/ 21 w 21"/>
                <a:gd name="T7" fmla="*/ 11 h 26"/>
                <a:gd name="T8" fmla="*/ 19 w 21"/>
                <a:gd name="T9" fmla="*/ 26 h 26"/>
                <a:gd name="T10" fmla="*/ 0 w 21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6">
                  <a:moveTo>
                    <a:pt x="0" y="25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7" y="1"/>
                    <a:pt x="21" y="6"/>
                    <a:pt x="21" y="11"/>
                  </a:cubicBezTo>
                  <a:cubicBezTo>
                    <a:pt x="19" y="26"/>
                    <a:pt x="19" y="26"/>
                    <a:pt x="19" y="26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9" name="Freeform 165"/>
            <p:cNvSpPr>
              <a:spLocks/>
            </p:cNvSpPr>
            <p:nvPr userDrawn="1"/>
          </p:nvSpPr>
          <p:spPr bwMode="auto">
            <a:xfrm>
              <a:off x="7940677" y="3208973"/>
              <a:ext cx="30163" cy="50800"/>
            </a:xfrm>
            <a:custGeom>
              <a:avLst/>
              <a:gdLst>
                <a:gd name="T0" fmla="*/ 0 w 21"/>
                <a:gd name="T1" fmla="*/ 32 h 34"/>
                <a:gd name="T2" fmla="*/ 2 w 21"/>
                <a:gd name="T3" fmla="*/ 9 h 34"/>
                <a:gd name="T4" fmla="*/ 12 w 21"/>
                <a:gd name="T5" fmla="*/ 1 h 34"/>
                <a:gd name="T6" fmla="*/ 21 w 21"/>
                <a:gd name="T7" fmla="*/ 11 h 34"/>
                <a:gd name="T8" fmla="*/ 18 w 21"/>
                <a:gd name="T9" fmla="*/ 34 h 34"/>
                <a:gd name="T10" fmla="*/ 0 w 21"/>
                <a:gd name="T1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4">
                  <a:moveTo>
                    <a:pt x="0" y="32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7" y="1"/>
                    <a:pt x="21" y="6"/>
                    <a:pt x="21" y="11"/>
                  </a:cubicBezTo>
                  <a:cubicBezTo>
                    <a:pt x="18" y="34"/>
                    <a:pt x="18" y="34"/>
                    <a:pt x="18" y="34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0" name="Freeform 166"/>
            <p:cNvSpPr>
              <a:spLocks/>
            </p:cNvSpPr>
            <p:nvPr userDrawn="1"/>
          </p:nvSpPr>
          <p:spPr bwMode="auto">
            <a:xfrm>
              <a:off x="7883527" y="3202623"/>
              <a:ext cx="33338" cy="50800"/>
            </a:xfrm>
            <a:custGeom>
              <a:avLst/>
              <a:gdLst>
                <a:gd name="T0" fmla="*/ 0 w 22"/>
                <a:gd name="T1" fmla="*/ 32 h 34"/>
                <a:gd name="T2" fmla="*/ 2 w 22"/>
                <a:gd name="T3" fmla="*/ 9 h 34"/>
                <a:gd name="T4" fmla="*/ 13 w 22"/>
                <a:gd name="T5" fmla="*/ 1 h 34"/>
                <a:gd name="T6" fmla="*/ 21 w 22"/>
                <a:gd name="T7" fmla="*/ 11 h 34"/>
                <a:gd name="T8" fmla="*/ 19 w 22"/>
                <a:gd name="T9" fmla="*/ 34 h 34"/>
                <a:gd name="T10" fmla="*/ 0 w 22"/>
                <a:gd name="T1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4">
                  <a:moveTo>
                    <a:pt x="0" y="32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4"/>
                    <a:pt x="8" y="0"/>
                    <a:pt x="13" y="1"/>
                  </a:cubicBezTo>
                  <a:cubicBezTo>
                    <a:pt x="18" y="2"/>
                    <a:pt x="22" y="6"/>
                    <a:pt x="21" y="11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1" name="Freeform 167"/>
            <p:cNvSpPr>
              <a:spLocks/>
            </p:cNvSpPr>
            <p:nvPr userDrawn="1"/>
          </p:nvSpPr>
          <p:spPr bwMode="auto">
            <a:xfrm>
              <a:off x="7912102" y="3199448"/>
              <a:ext cx="31750" cy="57150"/>
            </a:xfrm>
            <a:custGeom>
              <a:avLst/>
              <a:gdLst>
                <a:gd name="T0" fmla="*/ 0 w 22"/>
                <a:gd name="T1" fmla="*/ 37 h 39"/>
                <a:gd name="T2" fmla="*/ 3 w 22"/>
                <a:gd name="T3" fmla="*/ 9 h 39"/>
                <a:gd name="T4" fmla="*/ 13 w 22"/>
                <a:gd name="T5" fmla="*/ 1 h 39"/>
                <a:gd name="T6" fmla="*/ 21 w 22"/>
                <a:gd name="T7" fmla="*/ 11 h 39"/>
                <a:gd name="T8" fmla="*/ 19 w 22"/>
                <a:gd name="T9" fmla="*/ 39 h 39"/>
                <a:gd name="T10" fmla="*/ 0 w 22"/>
                <a:gd name="T1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9">
                  <a:moveTo>
                    <a:pt x="0" y="37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4"/>
                    <a:pt x="8" y="0"/>
                    <a:pt x="13" y="1"/>
                  </a:cubicBezTo>
                  <a:cubicBezTo>
                    <a:pt x="18" y="1"/>
                    <a:pt x="22" y="6"/>
                    <a:pt x="21" y="11"/>
                  </a:cubicBezTo>
                  <a:cubicBezTo>
                    <a:pt x="19" y="39"/>
                    <a:pt x="19" y="39"/>
                    <a:pt x="19" y="39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2" name="Freeform 168"/>
            <p:cNvSpPr>
              <a:spLocks/>
            </p:cNvSpPr>
            <p:nvPr userDrawn="1"/>
          </p:nvSpPr>
          <p:spPr bwMode="auto">
            <a:xfrm>
              <a:off x="7856539" y="3243898"/>
              <a:ext cx="139700" cy="60325"/>
            </a:xfrm>
            <a:custGeom>
              <a:avLst/>
              <a:gdLst>
                <a:gd name="T0" fmla="*/ 94 w 94"/>
                <a:gd name="T1" fmla="*/ 9 h 41"/>
                <a:gd name="T2" fmla="*/ 78 w 94"/>
                <a:gd name="T3" fmla="*/ 33 h 41"/>
                <a:gd name="T4" fmla="*/ 36 w 94"/>
                <a:gd name="T5" fmla="*/ 29 h 41"/>
                <a:gd name="T6" fmla="*/ 0 w 94"/>
                <a:gd name="T7" fmla="*/ 0 h 41"/>
                <a:gd name="T8" fmla="*/ 94 w 94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1">
                  <a:moveTo>
                    <a:pt x="94" y="9"/>
                  </a:moveTo>
                  <a:cubicBezTo>
                    <a:pt x="92" y="21"/>
                    <a:pt x="86" y="28"/>
                    <a:pt x="78" y="33"/>
                  </a:cubicBezTo>
                  <a:cubicBezTo>
                    <a:pt x="64" y="41"/>
                    <a:pt x="48" y="39"/>
                    <a:pt x="36" y="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4" y="9"/>
                  </a:lnTo>
                  <a:close/>
                </a:path>
              </a:pathLst>
            </a:custGeom>
            <a:solidFill>
              <a:srgbClr val="F7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3" name="Freeform 169"/>
            <p:cNvSpPr>
              <a:spLocks/>
            </p:cNvSpPr>
            <p:nvPr userDrawn="1"/>
          </p:nvSpPr>
          <p:spPr bwMode="auto">
            <a:xfrm>
              <a:off x="7775577" y="3912235"/>
              <a:ext cx="219075" cy="327025"/>
            </a:xfrm>
            <a:custGeom>
              <a:avLst/>
              <a:gdLst>
                <a:gd name="T0" fmla="*/ 80 w 147"/>
                <a:gd name="T1" fmla="*/ 203 h 221"/>
                <a:gd name="T2" fmla="*/ 128 w 147"/>
                <a:gd name="T3" fmla="*/ 106 h 221"/>
                <a:gd name="T4" fmla="*/ 135 w 147"/>
                <a:gd name="T5" fmla="*/ 127 h 221"/>
                <a:gd name="T6" fmla="*/ 147 w 147"/>
                <a:gd name="T7" fmla="*/ 124 h 221"/>
                <a:gd name="T8" fmla="*/ 136 w 147"/>
                <a:gd name="T9" fmla="*/ 0 h 221"/>
                <a:gd name="T10" fmla="*/ 130 w 147"/>
                <a:gd name="T11" fmla="*/ 0 h 221"/>
                <a:gd name="T12" fmla="*/ 51 w 147"/>
                <a:gd name="T13" fmla="*/ 59 h 221"/>
                <a:gd name="T14" fmla="*/ 2 w 147"/>
                <a:gd name="T15" fmla="*/ 201 h 221"/>
                <a:gd name="T16" fmla="*/ 2 w 147"/>
                <a:gd name="T17" fmla="*/ 221 h 221"/>
                <a:gd name="T18" fmla="*/ 80 w 147"/>
                <a:gd name="T19" fmla="*/ 20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21">
                  <a:moveTo>
                    <a:pt x="80" y="203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94" y="3"/>
                    <a:pt x="64" y="26"/>
                    <a:pt x="51" y="59"/>
                  </a:cubicBezTo>
                  <a:cubicBezTo>
                    <a:pt x="33" y="108"/>
                    <a:pt x="10" y="163"/>
                    <a:pt x="2" y="201"/>
                  </a:cubicBezTo>
                  <a:cubicBezTo>
                    <a:pt x="0" y="208"/>
                    <a:pt x="1" y="214"/>
                    <a:pt x="2" y="221"/>
                  </a:cubicBezTo>
                  <a:lnTo>
                    <a:pt x="8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4" name="Freeform 170"/>
            <p:cNvSpPr>
              <a:spLocks/>
            </p:cNvSpPr>
            <p:nvPr userDrawn="1"/>
          </p:nvSpPr>
          <p:spPr bwMode="auto">
            <a:xfrm>
              <a:off x="7770814" y="4064635"/>
              <a:ext cx="479425" cy="496888"/>
            </a:xfrm>
            <a:custGeom>
              <a:avLst/>
              <a:gdLst>
                <a:gd name="T0" fmla="*/ 319 w 322"/>
                <a:gd name="T1" fmla="*/ 115 h 336"/>
                <a:gd name="T2" fmla="*/ 320 w 322"/>
                <a:gd name="T3" fmla="*/ 123 h 336"/>
                <a:gd name="T4" fmla="*/ 160 w 322"/>
                <a:gd name="T5" fmla="*/ 333 h 336"/>
                <a:gd name="T6" fmla="*/ 152 w 322"/>
                <a:gd name="T7" fmla="*/ 334 h 336"/>
                <a:gd name="T8" fmla="*/ 3 w 322"/>
                <a:gd name="T9" fmla="*/ 220 h 336"/>
                <a:gd name="T10" fmla="*/ 2 w 322"/>
                <a:gd name="T11" fmla="*/ 212 h 336"/>
                <a:gd name="T12" fmla="*/ 162 w 322"/>
                <a:gd name="T13" fmla="*/ 3 h 336"/>
                <a:gd name="T14" fmla="*/ 170 w 322"/>
                <a:gd name="T15" fmla="*/ 2 h 336"/>
                <a:gd name="T16" fmla="*/ 319 w 322"/>
                <a:gd name="T17" fmla="*/ 11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336">
                  <a:moveTo>
                    <a:pt x="319" y="115"/>
                  </a:moveTo>
                  <a:cubicBezTo>
                    <a:pt x="321" y="117"/>
                    <a:pt x="322" y="121"/>
                    <a:pt x="320" y="123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8" y="336"/>
                    <a:pt x="154" y="336"/>
                    <a:pt x="152" y="334"/>
                  </a:cubicBezTo>
                  <a:cubicBezTo>
                    <a:pt x="3" y="220"/>
                    <a:pt x="3" y="220"/>
                    <a:pt x="3" y="220"/>
                  </a:cubicBezTo>
                  <a:cubicBezTo>
                    <a:pt x="0" y="218"/>
                    <a:pt x="0" y="215"/>
                    <a:pt x="2" y="212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4" y="0"/>
                    <a:pt x="167" y="0"/>
                    <a:pt x="170" y="2"/>
                  </a:cubicBezTo>
                  <a:cubicBezTo>
                    <a:pt x="319" y="115"/>
                    <a:pt x="319" y="115"/>
                    <a:pt x="319" y="115"/>
                  </a:cubicBezTo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171"/>
            <p:cNvSpPr>
              <a:spLocks/>
            </p:cNvSpPr>
            <p:nvPr userDrawn="1"/>
          </p:nvSpPr>
          <p:spPr bwMode="auto">
            <a:xfrm>
              <a:off x="7797802" y="4093210"/>
              <a:ext cx="422275" cy="439738"/>
            </a:xfrm>
            <a:custGeom>
              <a:avLst/>
              <a:gdLst>
                <a:gd name="T0" fmla="*/ 266 w 266"/>
                <a:gd name="T1" fmla="*/ 96 h 277"/>
                <a:gd name="T2" fmla="*/ 127 w 266"/>
                <a:gd name="T3" fmla="*/ 277 h 277"/>
                <a:gd name="T4" fmla="*/ 127 w 266"/>
                <a:gd name="T5" fmla="*/ 277 h 277"/>
                <a:gd name="T6" fmla="*/ 0 w 266"/>
                <a:gd name="T7" fmla="*/ 181 h 277"/>
                <a:gd name="T8" fmla="*/ 139 w 266"/>
                <a:gd name="T9" fmla="*/ 0 h 277"/>
                <a:gd name="T10" fmla="*/ 266 w 266"/>
                <a:gd name="T11" fmla="*/ 9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77">
                  <a:moveTo>
                    <a:pt x="266" y="96"/>
                  </a:moveTo>
                  <a:lnTo>
                    <a:pt x="127" y="277"/>
                  </a:lnTo>
                  <a:lnTo>
                    <a:pt x="127" y="277"/>
                  </a:lnTo>
                  <a:lnTo>
                    <a:pt x="0" y="181"/>
                  </a:lnTo>
                  <a:lnTo>
                    <a:pt x="139" y="0"/>
                  </a:lnTo>
                  <a:lnTo>
                    <a:pt x="266" y="96"/>
                  </a:lnTo>
                  <a:close/>
                </a:path>
              </a:pathLst>
            </a:custGeom>
            <a:solidFill>
              <a:srgbClr val="C6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172"/>
            <p:cNvSpPr>
              <a:spLocks/>
            </p:cNvSpPr>
            <p:nvPr userDrawn="1"/>
          </p:nvSpPr>
          <p:spPr bwMode="auto">
            <a:xfrm>
              <a:off x="7797802" y="4093210"/>
              <a:ext cx="422275" cy="439738"/>
            </a:xfrm>
            <a:custGeom>
              <a:avLst/>
              <a:gdLst>
                <a:gd name="T0" fmla="*/ 266 w 266"/>
                <a:gd name="T1" fmla="*/ 96 h 277"/>
                <a:gd name="T2" fmla="*/ 127 w 266"/>
                <a:gd name="T3" fmla="*/ 277 h 277"/>
                <a:gd name="T4" fmla="*/ 127 w 266"/>
                <a:gd name="T5" fmla="*/ 277 h 277"/>
                <a:gd name="T6" fmla="*/ 0 w 266"/>
                <a:gd name="T7" fmla="*/ 181 h 277"/>
                <a:gd name="T8" fmla="*/ 139 w 266"/>
                <a:gd name="T9" fmla="*/ 0 h 277"/>
                <a:gd name="T10" fmla="*/ 266 w 266"/>
                <a:gd name="T11" fmla="*/ 9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77">
                  <a:moveTo>
                    <a:pt x="266" y="96"/>
                  </a:moveTo>
                  <a:lnTo>
                    <a:pt x="127" y="277"/>
                  </a:lnTo>
                  <a:lnTo>
                    <a:pt x="127" y="277"/>
                  </a:lnTo>
                  <a:lnTo>
                    <a:pt x="0" y="181"/>
                  </a:lnTo>
                  <a:lnTo>
                    <a:pt x="139" y="0"/>
                  </a:lnTo>
                  <a:lnTo>
                    <a:pt x="266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173"/>
            <p:cNvSpPr>
              <a:spLocks/>
            </p:cNvSpPr>
            <p:nvPr userDrawn="1"/>
          </p:nvSpPr>
          <p:spPr bwMode="auto">
            <a:xfrm>
              <a:off x="7999414" y="4093210"/>
              <a:ext cx="220663" cy="439738"/>
            </a:xfrm>
            <a:custGeom>
              <a:avLst/>
              <a:gdLst>
                <a:gd name="T0" fmla="*/ 12 w 139"/>
                <a:gd name="T1" fmla="*/ 0 h 277"/>
                <a:gd name="T2" fmla="*/ 12 w 139"/>
                <a:gd name="T3" fmla="*/ 0 h 277"/>
                <a:gd name="T4" fmla="*/ 0 w 139"/>
                <a:gd name="T5" fmla="*/ 277 h 277"/>
                <a:gd name="T6" fmla="*/ 0 w 139"/>
                <a:gd name="T7" fmla="*/ 277 h 277"/>
                <a:gd name="T8" fmla="*/ 139 w 139"/>
                <a:gd name="T9" fmla="*/ 96 h 277"/>
                <a:gd name="T10" fmla="*/ 12 w 139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77">
                  <a:moveTo>
                    <a:pt x="12" y="0"/>
                  </a:moveTo>
                  <a:lnTo>
                    <a:pt x="12" y="0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39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E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174"/>
            <p:cNvSpPr>
              <a:spLocks/>
            </p:cNvSpPr>
            <p:nvPr userDrawn="1"/>
          </p:nvSpPr>
          <p:spPr bwMode="auto">
            <a:xfrm>
              <a:off x="7999414" y="4093210"/>
              <a:ext cx="220663" cy="439738"/>
            </a:xfrm>
            <a:custGeom>
              <a:avLst/>
              <a:gdLst>
                <a:gd name="T0" fmla="*/ 12 w 139"/>
                <a:gd name="T1" fmla="*/ 0 h 277"/>
                <a:gd name="T2" fmla="*/ 12 w 139"/>
                <a:gd name="T3" fmla="*/ 0 h 277"/>
                <a:gd name="T4" fmla="*/ 0 w 139"/>
                <a:gd name="T5" fmla="*/ 277 h 277"/>
                <a:gd name="T6" fmla="*/ 0 w 139"/>
                <a:gd name="T7" fmla="*/ 277 h 277"/>
                <a:gd name="T8" fmla="*/ 139 w 139"/>
                <a:gd name="T9" fmla="*/ 96 h 277"/>
                <a:gd name="T10" fmla="*/ 12 w 139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77">
                  <a:moveTo>
                    <a:pt x="12" y="0"/>
                  </a:moveTo>
                  <a:lnTo>
                    <a:pt x="12" y="0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39" y="9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175"/>
            <p:cNvSpPr>
              <a:spLocks/>
            </p:cNvSpPr>
            <p:nvPr userDrawn="1"/>
          </p:nvSpPr>
          <p:spPr bwMode="auto">
            <a:xfrm>
              <a:off x="7921627" y="4251960"/>
              <a:ext cx="68263" cy="53975"/>
            </a:xfrm>
            <a:custGeom>
              <a:avLst/>
              <a:gdLst>
                <a:gd name="T0" fmla="*/ 42 w 43"/>
                <a:gd name="T1" fmla="*/ 34 h 34"/>
                <a:gd name="T2" fmla="*/ 0 w 43"/>
                <a:gd name="T3" fmla="*/ 3 h 34"/>
                <a:gd name="T4" fmla="*/ 3 w 43"/>
                <a:gd name="T5" fmla="*/ 0 h 34"/>
                <a:gd name="T6" fmla="*/ 43 w 43"/>
                <a:gd name="T7" fmla="*/ 31 h 34"/>
                <a:gd name="T8" fmla="*/ 42 w 4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42" y="34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3" y="31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176"/>
            <p:cNvSpPr>
              <a:spLocks/>
            </p:cNvSpPr>
            <p:nvPr userDrawn="1"/>
          </p:nvSpPr>
          <p:spPr bwMode="auto">
            <a:xfrm>
              <a:off x="7988302" y="4301173"/>
              <a:ext cx="101600" cy="80963"/>
            </a:xfrm>
            <a:custGeom>
              <a:avLst/>
              <a:gdLst>
                <a:gd name="T0" fmla="*/ 62 w 64"/>
                <a:gd name="T1" fmla="*/ 51 h 51"/>
                <a:gd name="T2" fmla="*/ 0 w 64"/>
                <a:gd name="T3" fmla="*/ 3 h 51"/>
                <a:gd name="T4" fmla="*/ 1 w 64"/>
                <a:gd name="T5" fmla="*/ 0 h 51"/>
                <a:gd name="T6" fmla="*/ 64 w 64"/>
                <a:gd name="T7" fmla="*/ 48 h 51"/>
                <a:gd name="T8" fmla="*/ 62 w 64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1">
                  <a:moveTo>
                    <a:pt x="62" y="5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64" y="48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Freeform 177"/>
            <p:cNvSpPr>
              <a:spLocks/>
            </p:cNvSpPr>
            <p:nvPr userDrawn="1"/>
          </p:nvSpPr>
          <p:spPr bwMode="auto">
            <a:xfrm>
              <a:off x="7907339" y="4272598"/>
              <a:ext cx="166688" cy="128588"/>
            </a:xfrm>
            <a:custGeom>
              <a:avLst/>
              <a:gdLst>
                <a:gd name="T0" fmla="*/ 103 w 105"/>
                <a:gd name="T1" fmla="*/ 81 h 81"/>
                <a:gd name="T2" fmla="*/ 0 w 105"/>
                <a:gd name="T3" fmla="*/ 3 h 81"/>
                <a:gd name="T4" fmla="*/ 3 w 105"/>
                <a:gd name="T5" fmla="*/ 0 h 81"/>
                <a:gd name="T6" fmla="*/ 105 w 105"/>
                <a:gd name="T7" fmla="*/ 78 h 81"/>
                <a:gd name="T8" fmla="*/ 103 w 105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1">
                  <a:moveTo>
                    <a:pt x="103" y="81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5" y="78"/>
                  </a:lnTo>
                  <a:lnTo>
                    <a:pt x="103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Freeform 178"/>
            <p:cNvSpPr>
              <a:spLocks/>
            </p:cNvSpPr>
            <p:nvPr userDrawn="1"/>
          </p:nvSpPr>
          <p:spPr bwMode="auto">
            <a:xfrm>
              <a:off x="7893052" y="4293235"/>
              <a:ext cx="166688" cy="128588"/>
            </a:xfrm>
            <a:custGeom>
              <a:avLst/>
              <a:gdLst>
                <a:gd name="T0" fmla="*/ 102 w 105"/>
                <a:gd name="T1" fmla="*/ 81 h 81"/>
                <a:gd name="T2" fmla="*/ 0 w 105"/>
                <a:gd name="T3" fmla="*/ 2 h 81"/>
                <a:gd name="T4" fmla="*/ 1 w 105"/>
                <a:gd name="T5" fmla="*/ 0 h 81"/>
                <a:gd name="T6" fmla="*/ 105 w 105"/>
                <a:gd name="T7" fmla="*/ 78 h 81"/>
                <a:gd name="T8" fmla="*/ 102 w 105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1">
                  <a:moveTo>
                    <a:pt x="102" y="8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05" y="78"/>
                  </a:lnTo>
                  <a:lnTo>
                    <a:pt x="102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Freeform 179"/>
            <p:cNvSpPr>
              <a:spLocks/>
            </p:cNvSpPr>
            <p:nvPr userDrawn="1"/>
          </p:nvSpPr>
          <p:spPr bwMode="auto">
            <a:xfrm>
              <a:off x="7877177" y="4312285"/>
              <a:ext cx="166688" cy="128588"/>
            </a:xfrm>
            <a:custGeom>
              <a:avLst/>
              <a:gdLst>
                <a:gd name="T0" fmla="*/ 102 w 105"/>
                <a:gd name="T1" fmla="*/ 81 h 81"/>
                <a:gd name="T2" fmla="*/ 0 w 105"/>
                <a:gd name="T3" fmla="*/ 3 h 81"/>
                <a:gd name="T4" fmla="*/ 2 w 105"/>
                <a:gd name="T5" fmla="*/ 0 h 81"/>
                <a:gd name="T6" fmla="*/ 105 w 105"/>
                <a:gd name="T7" fmla="*/ 78 h 81"/>
                <a:gd name="T8" fmla="*/ 102 w 105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1">
                  <a:moveTo>
                    <a:pt x="102" y="8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105" y="78"/>
                  </a:lnTo>
                  <a:lnTo>
                    <a:pt x="102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Freeform 180"/>
            <p:cNvSpPr>
              <a:spLocks/>
            </p:cNvSpPr>
            <p:nvPr userDrawn="1"/>
          </p:nvSpPr>
          <p:spPr bwMode="auto">
            <a:xfrm>
              <a:off x="7966077" y="4382135"/>
              <a:ext cx="77788" cy="58738"/>
            </a:xfrm>
            <a:custGeom>
              <a:avLst/>
              <a:gdLst>
                <a:gd name="T0" fmla="*/ 46 w 49"/>
                <a:gd name="T1" fmla="*/ 37 h 37"/>
                <a:gd name="T2" fmla="*/ 0 w 49"/>
                <a:gd name="T3" fmla="*/ 2 h 37"/>
                <a:gd name="T4" fmla="*/ 2 w 49"/>
                <a:gd name="T5" fmla="*/ 0 h 37"/>
                <a:gd name="T6" fmla="*/ 49 w 49"/>
                <a:gd name="T7" fmla="*/ 34 h 37"/>
                <a:gd name="T8" fmla="*/ 46 w 4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46" y="3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9" y="34"/>
                  </a:lnTo>
                  <a:lnTo>
                    <a:pt x="46" y="37"/>
                  </a:lnTo>
                  <a:close/>
                </a:path>
              </a:pathLst>
            </a:custGeom>
            <a:solidFill>
              <a:srgbClr val="40C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Freeform 181"/>
            <p:cNvSpPr>
              <a:spLocks/>
            </p:cNvSpPr>
            <p:nvPr userDrawn="1"/>
          </p:nvSpPr>
          <p:spPr bwMode="auto">
            <a:xfrm>
              <a:off x="7861302" y="4332923"/>
              <a:ext cx="166688" cy="128588"/>
            </a:xfrm>
            <a:custGeom>
              <a:avLst/>
              <a:gdLst>
                <a:gd name="T0" fmla="*/ 103 w 105"/>
                <a:gd name="T1" fmla="*/ 81 h 81"/>
                <a:gd name="T2" fmla="*/ 0 w 105"/>
                <a:gd name="T3" fmla="*/ 3 h 81"/>
                <a:gd name="T4" fmla="*/ 3 w 105"/>
                <a:gd name="T5" fmla="*/ 0 h 81"/>
                <a:gd name="T6" fmla="*/ 105 w 105"/>
                <a:gd name="T7" fmla="*/ 78 h 81"/>
                <a:gd name="T8" fmla="*/ 103 w 105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1">
                  <a:moveTo>
                    <a:pt x="103" y="81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5" y="78"/>
                  </a:lnTo>
                  <a:lnTo>
                    <a:pt x="103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Freeform 182"/>
            <p:cNvSpPr>
              <a:spLocks/>
            </p:cNvSpPr>
            <p:nvPr userDrawn="1"/>
          </p:nvSpPr>
          <p:spPr bwMode="auto">
            <a:xfrm>
              <a:off x="7845427" y="4351973"/>
              <a:ext cx="168275" cy="128588"/>
            </a:xfrm>
            <a:custGeom>
              <a:avLst/>
              <a:gdLst>
                <a:gd name="T0" fmla="*/ 104 w 106"/>
                <a:gd name="T1" fmla="*/ 81 h 81"/>
                <a:gd name="T2" fmla="*/ 0 w 106"/>
                <a:gd name="T3" fmla="*/ 4 h 81"/>
                <a:gd name="T4" fmla="*/ 2 w 106"/>
                <a:gd name="T5" fmla="*/ 0 h 81"/>
                <a:gd name="T6" fmla="*/ 106 w 106"/>
                <a:gd name="T7" fmla="*/ 78 h 81"/>
                <a:gd name="T8" fmla="*/ 104 w 106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4" y="81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106" y="78"/>
                  </a:lnTo>
                  <a:lnTo>
                    <a:pt x="10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Freeform 183"/>
            <p:cNvSpPr>
              <a:spLocks/>
            </p:cNvSpPr>
            <p:nvPr userDrawn="1"/>
          </p:nvSpPr>
          <p:spPr bwMode="auto">
            <a:xfrm>
              <a:off x="7845427" y="4351973"/>
              <a:ext cx="95250" cy="74613"/>
            </a:xfrm>
            <a:custGeom>
              <a:avLst/>
              <a:gdLst>
                <a:gd name="T0" fmla="*/ 57 w 60"/>
                <a:gd name="T1" fmla="*/ 47 h 47"/>
                <a:gd name="T2" fmla="*/ 0 w 60"/>
                <a:gd name="T3" fmla="*/ 4 h 47"/>
                <a:gd name="T4" fmla="*/ 2 w 60"/>
                <a:gd name="T5" fmla="*/ 0 h 47"/>
                <a:gd name="T6" fmla="*/ 60 w 60"/>
                <a:gd name="T7" fmla="*/ 43 h 47"/>
                <a:gd name="T8" fmla="*/ 57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7" y="47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0" y="43"/>
                  </a:lnTo>
                  <a:lnTo>
                    <a:pt x="57" y="4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Freeform 184"/>
            <p:cNvSpPr>
              <a:spLocks/>
            </p:cNvSpPr>
            <p:nvPr userDrawn="1"/>
          </p:nvSpPr>
          <p:spPr bwMode="auto">
            <a:xfrm>
              <a:off x="7958139" y="4172585"/>
              <a:ext cx="90488" cy="104775"/>
            </a:xfrm>
            <a:custGeom>
              <a:avLst/>
              <a:gdLst>
                <a:gd name="T0" fmla="*/ 40 w 61"/>
                <a:gd name="T1" fmla="*/ 55 h 71"/>
                <a:gd name="T2" fmla="*/ 0 w 61"/>
                <a:gd name="T3" fmla="*/ 71 h 71"/>
                <a:gd name="T4" fmla="*/ 5 w 61"/>
                <a:gd name="T5" fmla="*/ 28 h 71"/>
                <a:gd name="T6" fmla="*/ 45 w 61"/>
                <a:gd name="T7" fmla="*/ 12 h 71"/>
                <a:gd name="T8" fmla="*/ 46 w 61"/>
                <a:gd name="T9" fmla="*/ 12 h 71"/>
                <a:gd name="T10" fmla="*/ 40 w 61"/>
                <a:gd name="T11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1">
                  <a:moveTo>
                    <a:pt x="40" y="55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8" y="9"/>
                    <a:pt x="30" y="0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1" y="24"/>
                    <a:pt x="58" y="47"/>
                    <a:pt x="40" y="55"/>
                  </a:cubicBezTo>
                  <a:close/>
                </a:path>
              </a:pathLst>
            </a:custGeom>
            <a:solidFill>
              <a:srgbClr val="5C2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Freeform 185"/>
            <p:cNvSpPr>
              <a:spLocks/>
            </p:cNvSpPr>
            <p:nvPr userDrawn="1"/>
          </p:nvSpPr>
          <p:spPr bwMode="auto">
            <a:xfrm>
              <a:off x="7967664" y="4196398"/>
              <a:ext cx="55563" cy="63500"/>
            </a:xfrm>
            <a:custGeom>
              <a:avLst/>
              <a:gdLst>
                <a:gd name="T0" fmla="*/ 29 w 37"/>
                <a:gd name="T1" fmla="*/ 30 h 43"/>
                <a:gd name="T2" fmla="*/ 29 w 37"/>
                <a:gd name="T3" fmla="*/ 28 h 43"/>
                <a:gd name="T4" fmla="*/ 30 w 37"/>
                <a:gd name="T5" fmla="*/ 26 h 43"/>
                <a:gd name="T6" fmla="*/ 32 w 37"/>
                <a:gd name="T7" fmla="*/ 24 h 43"/>
                <a:gd name="T8" fmla="*/ 33 w 37"/>
                <a:gd name="T9" fmla="*/ 12 h 43"/>
                <a:gd name="T10" fmla="*/ 35 w 37"/>
                <a:gd name="T11" fmla="*/ 10 h 43"/>
                <a:gd name="T12" fmla="*/ 33 w 37"/>
                <a:gd name="T13" fmla="*/ 2 h 43"/>
                <a:gd name="T14" fmla="*/ 25 w 37"/>
                <a:gd name="T15" fmla="*/ 3 h 43"/>
                <a:gd name="T16" fmla="*/ 24 w 37"/>
                <a:gd name="T17" fmla="*/ 5 h 43"/>
                <a:gd name="T18" fmla="*/ 13 w 37"/>
                <a:gd name="T19" fmla="*/ 9 h 43"/>
                <a:gd name="T20" fmla="*/ 11 w 37"/>
                <a:gd name="T21" fmla="*/ 11 h 43"/>
                <a:gd name="T22" fmla="*/ 10 w 37"/>
                <a:gd name="T23" fmla="*/ 13 h 43"/>
                <a:gd name="T24" fmla="*/ 7 w 37"/>
                <a:gd name="T25" fmla="*/ 14 h 43"/>
                <a:gd name="T26" fmla="*/ 7 w 37"/>
                <a:gd name="T27" fmla="*/ 16 h 43"/>
                <a:gd name="T28" fmla="*/ 5 w 37"/>
                <a:gd name="T29" fmla="*/ 20 h 43"/>
                <a:gd name="T30" fmla="*/ 3 w 37"/>
                <a:gd name="T31" fmla="*/ 24 h 43"/>
                <a:gd name="T32" fmla="*/ 3 w 37"/>
                <a:gd name="T33" fmla="*/ 24 h 43"/>
                <a:gd name="T34" fmla="*/ 7 w 37"/>
                <a:gd name="T35" fmla="*/ 20 h 43"/>
                <a:gd name="T36" fmla="*/ 7 w 37"/>
                <a:gd name="T37" fmla="*/ 28 h 43"/>
                <a:gd name="T38" fmla="*/ 5 w 37"/>
                <a:gd name="T39" fmla="*/ 30 h 43"/>
                <a:gd name="T40" fmla="*/ 3 w 37"/>
                <a:gd name="T41" fmla="*/ 29 h 43"/>
                <a:gd name="T42" fmla="*/ 4 w 37"/>
                <a:gd name="T43" fmla="*/ 40 h 43"/>
                <a:gd name="T44" fmla="*/ 16 w 37"/>
                <a:gd name="T45" fmla="*/ 39 h 43"/>
                <a:gd name="T46" fmla="*/ 14 w 37"/>
                <a:gd name="T47" fmla="*/ 37 h 43"/>
                <a:gd name="T48" fmla="*/ 16 w 37"/>
                <a:gd name="T49" fmla="*/ 34 h 43"/>
                <a:gd name="T50" fmla="*/ 24 w 37"/>
                <a:gd name="T51" fmla="*/ 32 h 43"/>
                <a:gd name="T52" fmla="*/ 20 w 37"/>
                <a:gd name="T53" fmla="*/ 37 h 43"/>
                <a:gd name="T54" fmla="*/ 20 w 37"/>
                <a:gd name="T55" fmla="*/ 37 h 43"/>
                <a:gd name="T56" fmla="*/ 24 w 37"/>
                <a:gd name="T57" fmla="*/ 34 h 43"/>
                <a:gd name="T58" fmla="*/ 27 w 37"/>
                <a:gd name="T59" fmla="*/ 31 h 43"/>
                <a:gd name="T60" fmla="*/ 29 w 37"/>
                <a:gd name="T61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3">
                  <a:moveTo>
                    <a:pt x="29" y="30"/>
                  </a:moveTo>
                  <a:cubicBezTo>
                    <a:pt x="29" y="30"/>
                    <a:pt x="29" y="29"/>
                    <a:pt x="29" y="28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5" y="20"/>
                    <a:pt x="35" y="16"/>
                    <a:pt x="33" y="12"/>
                  </a:cubicBezTo>
                  <a:cubicBezTo>
                    <a:pt x="34" y="11"/>
                    <a:pt x="34" y="11"/>
                    <a:pt x="35" y="10"/>
                  </a:cubicBezTo>
                  <a:cubicBezTo>
                    <a:pt x="37" y="8"/>
                    <a:pt x="36" y="4"/>
                    <a:pt x="33" y="2"/>
                  </a:cubicBezTo>
                  <a:cubicBezTo>
                    <a:pt x="31" y="0"/>
                    <a:pt x="27" y="1"/>
                    <a:pt x="25" y="3"/>
                  </a:cubicBezTo>
                  <a:cubicBezTo>
                    <a:pt x="25" y="4"/>
                    <a:pt x="25" y="4"/>
                    <a:pt x="24" y="5"/>
                  </a:cubicBezTo>
                  <a:cubicBezTo>
                    <a:pt x="20" y="4"/>
                    <a:pt x="15" y="6"/>
                    <a:pt x="13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3" y="22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2"/>
                    <a:pt x="6" y="25"/>
                    <a:pt x="7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2"/>
                    <a:pt x="1" y="38"/>
                    <a:pt x="4" y="40"/>
                  </a:cubicBezTo>
                  <a:cubicBezTo>
                    <a:pt x="8" y="43"/>
                    <a:pt x="13" y="42"/>
                    <a:pt x="16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9" y="35"/>
                    <a:pt x="21" y="34"/>
                    <a:pt x="24" y="3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2" y="37"/>
                    <a:pt x="23" y="36"/>
                    <a:pt x="24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8" y="31"/>
                    <a:pt x="29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Freeform 186"/>
            <p:cNvSpPr>
              <a:spLocks/>
            </p:cNvSpPr>
            <p:nvPr userDrawn="1"/>
          </p:nvSpPr>
          <p:spPr bwMode="auto">
            <a:xfrm>
              <a:off x="8005764" y="4304348"/>
              <a:ext cx="90488" cy="106363"/>
            </a:xfrm>
            <a:custGeom>
              <a:avLst/>
              <a:gdLst>
                <a:gd name="T0" fmla="*/ 40 w 61"/>
                <a:gd name="T1" fmla="*/ 55 h 72"/>
                <a:gd name="T2" fmla="*/ 0 w 61"/>
                <a:gd name="T3" fmla="*/ 72 h 72"/>
                <a:gd name="T4" fmla="*/ 6 w 61"/>
                <a:gd name="T5" fmla="*/ 28 h 72"/>
                <a:gd name="T6" fmla="*/ 45 w 61"/>
                <a:gd name="T7" fmla="*/ 12 h 72"/>
                <a:gd name="T8" fmla="*/ 46 w 61"/>
                <a:gd name="T9" fmla="*/ 12 h 72"/>
                <a:gd name="T10" fmla="*/ 40 w 61"/>
                <a:gd name="T11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2">
                  <a:moveTo>
                    <a:pt x="40" y="55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9"/>
                    <a:pt x="30" y="0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1" y="24"/>
                    <a:pt x="58" y="47"/>
                    <a:pt x="40" y="55"/>
                  </a:cubicBezTo>
                  <a:close/>
                </a:path>
              </a:pathLst>
            </a:custGeom>
            <a:solidFill>
              <a:srgbClr val="40C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1" name="Freeform 187"/>
            <p:cNvSpPr>
              <a:spLocks/>
            </p:cNvSpPr>
            <p:nvPr userDrawn="1"/>
          </p:nvSpPr>
          <p:spPr bwMode="auto">
            <a:xfrm>
              <a:off x="7893052" y="4282123"/>
              <a:ext cx="90488" cy="106363"/>
            </a:xfrm>
            <a:custGeom>
              <a:avLst/>
              <a:gdLst>
                <a:gd name="T0" fmla="*/ 40 w 61"/>
                <a:gd name="T1" fmla="*/ 55 h 72"/>
                <a:gd name="T2" fmla="*/ 0 w 61"/>
                <a:gd name="T3" fmla="*/ 72 h 72"/>
                <a:gd name="T4" fmla="*/ 6 w 61"/>
                <a:gd name="T5" fmla="*/ 29 h 72"/>
                <a:gd name="T6" fmla="*/ 45 w 61"/>
                <a:gd name="T7" fmla="*/ 12 h 72"/>
                <a:gd name="T8" fmla="*/ 46 w 61"/>
                <a:gd name="T9" fmla="*/ 13 h 72"/>
                <a:gd name="T10" fmla="*/ 40 w 61"/>
                <a:gd name="T11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2">
                  <a:moveTo>
                    <a:pt x="40" y="55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10"/>
                    <a:pt x="30" y="0"/>
                    <a:pt x="45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61" y="24"/>
                    <a:pt x="58" y="48"/>
                    <a:pt x="40" y="5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2" name="Freeform 188"/>
            <p:cNvSpPr>
              <a:spLocks/>
            </p:cNvSpPr>
            <p:nvPr userDrawn="1"/>
          </p:nvSpPr>
          <p:spPr bwMode="auto">
            <a:xfrm>
              <a:off x="8018464" y="4324985"/>
              <a:ext cx="58738" cy="63500"/>
            </a:xfrm>
            <a:custGeom>
              <a:avLst/>
              <a:gdLst>
                <a:gd name="T0" fmla="*/ 30 w 39"/>
                <a:gd name="T1" fmla="*/ 29 h 43"/>
                <a:gd name="T2" fmla="*/ 31 w 39"/>
                <a:gd name="T3" fmla="*/ 27 h 43"/>
                <a:gd name="T4" fmla="*/ 34 w 39"/>
                <a:gd name="T5" fmla="*/ 23 h 43"/>
                <a:gd name="T6" fmla="*/ 32 w 39"/>
                <a:gd name="T7" fmla="*/ 5 h 43"/>
                <a:gd name="T8" fmla="*/ 31 w 39"/>
                <a:gd name="T9" fmla="*/ 4 h 43"/>
                <a:gd name="T10" fmla="*/ 13 w 39"/>
                <a:gd name="T11" fmla="*/ 7 h 43"/>
                <a:gd name="T12" fmla="*/ 10 w 39"/>
                <a:gd name="T13" fmla="*/ 11 h 43"/>
                <a:gd name="T14" fmla="*/ 8 w 39"/>
                <a:gd name="T15" fmla="*/ 12 h 43"/>
                <a:gd name="T16" fmla="*/ 8 w 39"/>
                <a:gd name="T17" fmla="*/ 14 h 43"/>
                <a:gd name="T18" fmla="*/ 1 w 39"/>
                <a:gd name="T19" fmla="*/ 23 h 43"/>
                <a:gd name="T20" fmla="*/ 1 w 39"/>
                <a:gd name="T21" fmla="*/ 23 h 43"/>
                <a:gd name="T22" fmla="*/ 7 w 39"/>
                <a:gd name="T23" fmla="*/ 26 h 43"/>
                <a:gd name="T24" fmla="*/ 8 w 39"/>
                <a:gd name="T25" fmla="*/ 26 h 43"/>
                <a:gd name="T26" fmla="*/ 5 w 39"/>
                <a:gd name="T27" fmla="*/ 29 h 43"/>
                <a:gd name="T28" fmla="*/ 3 w 39"/>
                <a:gd name="T29" fmla="*/ 27 h 43"/>
                <a:gd name="T30" fmla="*/ 5 w 39"/>
                <a:gd name="T31" fmla="*/ 40 h 43"/>
                <a:gd name="T32" fmla="*/ 17 w 39"/>
                <a:gd name="T33" fmla="*/ 38 h 43"/>
                <a:gd name="T34" fmla="*/ 15 w 39"/>
                <a:gd name="T35" fmla="*/ 36 h 43"/>
                <a:gd name="T36" fmla="*/ 17 w 39"/>
                <a:gd name="T37" fmla="*/ 33 h 43"/>
                <a:gd name="T38" fmla="*/ 18 w 39"/>
                <a:gd name="T39" fmla="*/ 33 h 43"/>
                <a:gd name="T40" fmla="*/ 22 w 39"/>
                <a:gd name="T41" fmla="*/ 39 h 43"/>
                <a:gd name="T42" fmla="*/ 22 w 39"/>
                <a:gd name="T43" fmla="*/ 39 h 43"/>
                <a:gd name="T44" fmla="*/ 29 w 39"/>
                <a:gd name="T45" fmla="*/ 30 h 43"/>
                <a:gd name="T46" fmla="*/ 30 w 39"/>
                <a:gd name="T47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43">
                  <a:moveTo>
                    <a:pt x="30" y="29"/>
                  </a:moveTo>
                  <a:cubicBezTo>
                    <a:pt x="31" y="29"/>
                    <a:pt x="31" y="28"/>
                    <a:pt x="31" y="27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9" y="17"/>
                    <a:pt x="37" y="9"/>
                    <a:pt x="32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0"/>
                    <a:pt x="17" y="1"/>
                    <a:pt x="13" y="7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3"/>
                    <a:pt x="7" y="13"/>
                    <a:pt x="8" y="1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5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31"/>
                    <a:pt x="1" y="37"/>
                    <a:pt x="5" y="40"/>
                  </a:cubicBezTo>
                  <a:cubicBezTo>
                    <a:pt x="8" y="43"/>
                    <a:pt x="14" y="42"/>
                    <a:pt x="17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5"/>
                    <a:pt x="20" y="37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3" name="Freeform 189"/>
            <p:cNvSpPr>
              <a:spLocks/>
            </p:cNvSpPr>
            <p:nvPr userDrawn="1"/>
          </p:nvSpPr>
          <p:spPr bwMode="auto">
            <a:xfrm>
              <a:off x="8081964" y="4175760"/>
              <a:ext cx="106363" cy="84138"/>
            </a:xfrm>
            <a:custGeom>
              <a:avLst/>
              <a:gdLst>
                <a:gd name="T0" fmla="*/ 64 w 67"/>
                <a:gd name="T1" fmla="*/ 53 h 53"/>
                <a:gd name="T2" fmla="*/ 0 w 67"/>
                <a:gd name="T3" fmla="*/ 4 h 53"/>
                <a:gd name="T4" fmla="*/ 3 w 67"/>
                <a:gd name="T5" fmla="*/ 0 h 53"/>
                <a:gd name="T6" fmla="*/ 67 w 67"/>
                <a:gd name="T7" fmla="*/ 49 h 53"/>
                <a:gd name="T8" fmla="*/ 64 w 6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3">
                  <a:moveTo>
                    <a:pt x="64" y="53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7" y="49"/>
                  </a:lnTo>
                  <a:lnTo>
                    <a:pt x="64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4" name="Freeform 190"/>
            <p:cNvSpPr>
              <a:spLocks/>
            </p:cNvSpPr>
            <p:nvPr userDrawn="1"/>
          </p:nvSpPr>
          <p:spPr bwMode="auto">
            <a:xfrm>
              <a:off x="8018464" y="4128135"/>
              <a:ext cx="25400" cy="22225"/>
            </a:xfrm>
            <a:custGeom>
              <a:avLst/>
              <a:gdLst>
                <a:gd name="T0" fmla="*/ 13 w 16"/>
                <a:gd name="T1" fmla="*/ 14 h 14"/>
                <a:gd name="T2" fmla="*/ 0 w 16"/>
                <a:gd name="T3" fmla="*/ 4 h 14"/>
                <a:gd name="T4" fmla="*/ 3 w 16"/>
                <a:gd name="T5" fmla="*/ 0 h 14"/>
                <a:gd name="T6" fmla="*/ 16 w 16"/>
                <a:gd name="T7" fmla="*/ 10 h 14"/>
                <a:gd name="T8" fmla="*/ 13 w 1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3" y="1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6" y="1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5" name="Freeform 191"/>
            <p:cNvSpPr>
              <a:spLocks/>
            </p:cNvSpPr>
            <p:nvPr userDrawn="1"/>
          </p:nvSpPr>
          <p:spPr bwMode="auto">
            <a:xfrm>
              <a:off x="8050214" y="4151948"/>
              <a:ext cx="25400" cy="22225"/>
            </a:xfrm>
            <a:custGeom>
              <a:avLst/>
              <a:gdLst>
                <a:gd name="T0" fmla="*/ 13 w 16"/>
                <a:gd name="T1" fmla="*/ 14 h 14"/>
                <a:gd name="T2" fmla="*/ 0 w 16"/>
                <a:gd name="T3" fmla="*/ 4 h 14"/>
                <a:gd name="T4" fmla="*/ 3 w 16"/>
                <a:gd name="T5" fmla="*/ 0 h 14"/>
                <a:gd name="T6" fmla="*/ 16 w 16"/>
                <a:gd name="T7" fmla="*/ 10 h 14"/>
                <a:gd name="T8" fmla="*/ 13 w 1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3" y="1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6" y="1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6" name="Freeform 192"/>
            <p:cNvSpPr>
              <a:spLocks/>
            </p:cNvSpPr>
            <p:nvPr userDrawn="1"/>
          </p:nvSpPr>
          <p:spPr bwMode="auto">
            <a:xfrm>
              <a:off x="7904164" y="4302760"/>
              <a:ext cx="60325" cy="66675"/>
            </a:xfrm>
            <a:custGeom>
              <a:avLst/>
              <a:gdLst>
                <a:gd name="T0" fmla="*/ 31 w 40"/>
                <a:gd name="T1" fmla="*/ 33 h 45"/>
                <a:gd name="T2" fmla="*/ 31 w 40"/>
                <a:gd name="T3" fmla="*/ 31 h 45"/>
                <a:gd name="T4" fmla="*/ 35 w 40"/>
                <a:gd name="T5" fmla="*/ 26 h 45"/>
                <a:gd name="T6" fmla="*/ 32 w 40"/>
                <a:gd name="T7" fmla="*/ 5 h 45"/>
                <a:gd name="T8" fmla="*/ 32 w 40"/>
                <a:gd name="T9" fmla="*/ 5 h 45"/>
                <a:gd name="T10" fmla="*/ 12 w 40"/>
                <a:gd name="T11" fmla="*/ 8 h 45"/>
                <a:gd name="T12" fmla="*/ 8 w 40"/>
                <a:gd name="T13" fmla="*/ 13 h 45"/>
                <a:gd name="T14" fmla="*/ 6 w 40"/>
                <a:gd name="T15" fmla="*/ 14 h 45"/>
                <a:gd name="T16" fmla="*/ 7 w 40"/>
                <a:gd name="T17" fmla="*/ 18 h 45"/>
                <a:gd name="T18" fmla="*/ 6 w 40"/>
                <a:gd name="T19" fmla="*/ 18 h 45"/>
                <a:gd name="T20" fmla="*/ 4 w 40"/>
                <a:gd name="T21" fmla="*/ 30 h 45"/>
                <a:gd name="T22" fmla="*/ 2 w 40"/>
                <a:gd name="T23" fmla="*/ 32 h 45"/>
                <a:gd name="T24" fmla="*/ 4 w 40"/>
                <a:gd name="T25" fmla="*/ 43 h 45"/>
                <a:gd name="T26" fmla="*/ 4 w 40"/>
                <a:gd name="T27" fmla="*/ 43 h 45"/>
                <a:gd name="T28" fmla="*/ 15 w 40"/>
                <a:gd name="T29" fmla="*/ 41 h 45"/>
                <a:gd name="T30" fmla="*/ 16 w 40"/>
                <a:gd name="T31" fmla="*/ 39 h 45"/>
                <a:gd name="T32" fmla="*/ 27 w 40"/>
                <a:gd name="T33" fmla="*/ 34 h 45"/>
                <a:gd name="T34" fmla="*/ 27 w 40"/>
                <a:gd name="T35" fmla="*/ 33 h 45"/>
                <a:gd name="T36" fmla="*/ 31 w 40"/>
                <a:gd name="T37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5">
                  <a:moveTo>
                    <a:pt x="31" y="33"/>
                  </a:moveTo>
                  <a:cubicBezTo>
                    <a:pt x="31" y="32"/>
                    <a:pt x="32" y="31"/>
                    <a:pt x="31" y="31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40" y="19"/>
                    <a:pt x="39" y="10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6" y="0"/>
                    <a:pt x="17" y="2"/>
                    <a:pt x="12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6" y="17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21"/>
                    <a:pt x="3" y="26"/>
                    <a:pt x="4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35"/>
                    <a:pt x="0" y="40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12" y="45"/>
                    <a:pt x="15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20" y="39"/>
                    <a:pt x="24" y="37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4"/>
                    <a:pt x="30" y="34"/>
                    <a:pt x="3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7" name="Freeform 193"/>
            <p:cNvSpPr>
              <a:spLocks/>
            </p:cNvSpPr>
            <p:nvPr userDrawn="1"/>
          </p:nvSpPr>
          <p:spPr bwMode="auto">
            <a:xfrm>
              <a:off x="7773989" y="4212273"/>
              <a:ext cx="379413" cy="277813"/>
            </a:xfrm>
            <a:custGeom>
              <a:avLst/>
              <a:gdLst>
                <a:gd name="T0" fmla="*/ 246 w 254"/>
                <a:gd name="T1" fmla="*/ 131 h 187"/>
                <a:gd name="T2" fmla="*/ 232 w 254"/>
                <a:gd name="T3" fmla="*/ 124 h 187"/>
                <a:gd name="T4" fmla="*/ 212 w 254"/>
                <a:gd name="T5" fmla="*/ 110 h 187"/>
                <a:gd name="T6" fmla="*/ 238 w 254"/>
                <a:gd name="T7" fmla="*/ 108 h 187"/>
                <a:gd name="T8" fmla="*/ 246 w 254"/>
                <a:gd name="T9" fmla="*/ 88 h 187"/>
                <a:gd name="T10" fmla="*/ 188 w 254"/>
                <a:gd name="T11" fmla="*/ 90 h 187"/>
                <a:gd name="T12" fmla="*/ 184 w 254"/>
                <a:gd name="T13" fmla="*/ 92 h 187"/>
                <a:gd name="T14" fmla="*/ 184 w 254"/>
                <a:gd name="T15" fmla="*/ 91 h 187"/>
                <a:gd name="T16" fmla="*/ 81 w 254"/>
                <a:gd name="T17" fmla="*/ 0 h 187"/>
                <a:gd name="T18" fmla="*/ 3 w 254"/>
                <a:gd name="T19" fmla="*/ 0 h 187"/>
                <a:gd name="T20" fmla="*/ 2 w 254"/>
                <a:gd name="T21" fmla="*/ 2 h 187"/>
                <a:gd name="T22" fmla="*/ 23 w 254"/>
                <a:gd name="T23" fmla="*/ 53 h 187"/>
                <a:gd name="T24" fmla="*/ 149 w 254"/>
                <a:gd name="T25" fmla="*/ 136 h 187"/>
                <a:gd name="T26" fmla="*/ 185 w 254"/>
                <a:gd name="T27" fmla="*/ 174 h 187"/>
                <a:gd name="T28" fmla="*/ 205 w 254"/>
                <a:gd name="T29" fmla="*/ 184 h 187"/>
                <a:gd name="T30" fmla="*/ 219 w 254"/>
                <a:gd name="T31" fmla="*/ 180 h 187"/>
                <a:gd name="T32" fmla="*/ 220 w 254"/>
                <a:gd name="T33" fmla="*/ 174 h 187"/>
                <a:gd name="T34" fmla="*/ 232 w 254"/>
                <a:gd name="T35" fmla="*/ 170 h 187"/>
                <a:gd name="T36" fmla="*/ 233 w 254"/>
                <a:gd name="T37" fmla="*/ 164 h 187"/>
                <a:gd name="T38" fmla="*/ 233 w 254"/>
                <a:gd name="T39" fmla="*/ 164 h 187"/>
                <a:gd name="T40" fmla="*/ 247 w 254"/>
                <a:gd name="T41" fmla="*/ 159 h 187"/>
                <a:gd name="T42" fmla="*/ 246 w 254"/>
                <a:gd name="T43" fmla="*/ 149 h 187"/>
                <a:gd name="T44" fmla="*/ 250 w 254"/>
                <a:gd name="T45" fmla="*/ 144 h 187"/>
                <a:gd name="T46" fmla="*/ 246 w 254"/>
                <a:gd name="T47" fmla="*/ 1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4" h="187">
                  <a:moveTo>
                    <a:pt x="246" y="131"/>
                  </a:moveTo>
                  <a:cubicBezTo>
                    <a:pt x="232" y="124"/>
                    <a:pt x="232" y="124"/>
                    <a:pt x="232" y="124"/>
                  </a:cubicBezTo>
                  <a:cubicBezTo>
                    <a:pt x="212" y="110"/>
                    <a:pt x="212" y="110"/>
                    <a:pt x="212" y="110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8" y="108"/>
                    <a:pt x="254" y="100"/>
                    <a:pt x="246" y="88"/>
                  </a:cubicBezTo>
                  <a:cubicBezTo>
                    <a:pt x="201" y="93"/>
                    <a:pt x="203" y="87"/>
                    <a:pt x="188" y="90"/>
                  </a:cubicBezTo>
                  <a:cubicBezTo>
                    <a:pt x="186" y="91"/>
                    <a:pt x="185" y="91"/>
                    <a:pt x="184" y="92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0" y="21"/>
                    <a:pt x="8" y="40"/>
                    <a:pt x="23" y="53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10" y="187"/>
                    <a:pt x="216" y="185"/>
                    <a:pt x="219" y="180"/>
                  </a:cubicBezTo>
                  <a:cubicBezTo>
                    <a:pt x="220" y="178"/>
                    <a:pt x="220" y="176"/>
                    <a:pt x="220" y="174"/>
                  </a:cubicBezTo>
                  <a:cubicBezTo>
                    <a:pt x="225" y="176"/>
                    <a:pt x="230" y="174"/>
                    <a:pt x="232" y="170"/>
                  </a:cubicBezTo>
                  <a:cubicBezTo>
                    <a:pt x="233" y="168"/>
                    <a:pt x="233" y="166"/>
                    <a:pt x="233" y="164"/>
                  </a:cubicBezTo>
                  <a:cubicBezTo>
                    <a:pt x="233" y="164"/>
                    <a:pt x="233" y="164"/>
                    <a:pt x="233" y="164"/>
                  </a:cubicBezTo>
                  <a:cubicBezTo>
                    <a:pt x="238" y="166"/>
                    <a:pt x="244" y="164"/>
                    <a:pt x="247" y="159"/>
                  </a:cubicBezTo>
                  <a:cubicBezTo>
                    <a:pt x="249" y="156"/>
                    <a:pt x="248" y="152"/>
                    <a:pt x="246" y="149"/>
                  </a:cubicBezTo>
                  <a:cubicBezTo>
                    <a:pt x="248" y="148"/>
                    <a:pt x="249" y="146"/>
                    <a:pt x="250" y="144"/>
                  </a:cubicBezTo>
                  <a:cubicBezTo>
                    <a:pt x="253" y="139"/>
                    <a:pt x="251" y="133"/>
                    <a:pt x="246" y="131"/>
                  </a:cubicBezTo>
                  <a:close/>
                </a:path>
              </a:pathLst>
            </a:custGeom>
            <a:solidFill>
              <a:srgbClr val="A0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8" name="Freeform 194"/>
            <p:cNvSpPr>
              <a:spLocks/>
            </p:cNvSpPr>
            <p:nvPr userDrawn="1"/>
          </p:nvSpPr>
          <p:spPr bwMode="auto">
            <a:xfrm>
              <a:off x="7773989" y="4212273"/>
              <a:ext cx="328613" cy="277813"/>
            </a:xfrm>
            <a:custGeom>
              <a:avLst/>
              <a:gdLst>
                <a:gd name="T0" fmla="*/ 158 w 220"/>
                <a:gd name="T1" fmla="*/ 124 h 187"/>
                <a:gd name="T2" fmla="*/ 46 w 220"/>
                <a:gd name="T3" fmla="*/ 48 h 187"/>
                <a:gd name="T4" fmla="*/ 24 w 220"/>
                <a:gd name="T5" fmla="*/ 0 h 187"/>
                <a:gd name="T6" fmla="*/ 3 w 220"/>
                <a:gd name="T7" fmla="*/ 0 h 187"/>
                <a:gd name="T8" fmla="*/ 2 w 220"/>
                <a:gd name="T9" fmla="*/ 2 h 187"/>
                <a:gd name="T10" fmla="*/ 23 w 220"/>
                <a:gd name="T11" fmla="*/ 53 h 187"/>
                <a:gd name="T12" fmla="*/ 149 w 220"/>
                <a:gd name="T13" fmla="*/ 136 h 187"/>
                <a:gd name="T14" fmla="*/ 185 w 220"/>
                <a:gd name="T15" fmla="*/ 174 h 187"/>
                <a:gd name="T16" fmla="*/ 205 w 220"/>
                <a:gd name="T17" fmla="*/ 184 h 187"/>
                <a:gd name="T18" fmla="*/ 219 w 220"/>
                <a:gd name="T19" fmla="*/ 180 h 187"/>
                <a:gd name="T20" fmla="*/ 220 w 220"/>
                <a:gd name="T21" fmla="*/ 174 h 187"/>
                <a:gd name="T22" fmla="*/ 158 w 220"/>
                <a:gd name="T23" fmla="*/ 12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187">
                  <a:moveTo>
                    <a:pt x="158" y="124"/>
                  </a:moveTo>
                  <a:cubicBezTo>
                    <a:pt x="113" y="94"/>
                    <a:pt x="62" y="60"/>
                    <a:pt x="46" y="48"/>
                  </a:cubicBezTo>
                  <a:cubicBezTo>
                    <a:pt x="19" y="28"/>
                    <a:pt x="24" y="0"/>
                    <a:pt x="2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0" y="21"/>
                    <a:pt x="8" y="40"/>
                    <a:pt x="23" y="53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10" y="187"/>
                    <a:pt x="216" y="185"/>
                    <a:pt x="219" y="180"/>
                  </a:cubicBezTo>
                  <a:cubicBezTo>
                    <a:pt x="220" y="178"/>
                    <a:pt x="220" y="176"/>
                    <a:pt x="220" y="174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91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9" name="Freeform 195"/>
            <p:cNvSpPr>
              <a:spLocks/>
            </p:cNvSpPr>
            <p:nvPr userDrawn="1"/>
          </p:nvSpPr>
          <p:spPr bwMode="auto">
            <a:xfrm>
              <a:off x="8447089" y="3956685"/>
              <a:ext cx="96838" cy="77788"/>
            </a:xfrm>
            <a:custGeom>
              <a:avLst/>
              <a:gdLst>
                <a:gd name="T0" fmla="*/ 14 w 65"/>
                <a:gd name="T1" fmla="*/ 0 h 53"/>
                <a:gd name="T2" fmla="*/ 4 w 65"/>
                <a:gd name="T3" fmla="*/ 16 h 53"/>
                <a:gd name="T4" fmla="*/ 5 w 65"/>
                <a:gd name="T5" fmla="*/ 30 h 53"/>
                <a:gd name="T6" fmla="*/ 11 w 65"/>
                <a:gd name="T7" fmla="*/ 33 h 53"/>
                <a:gd name="T8" fmla="*/ 15 w 65"/>
                <a:gd name="T9" fmla="*/ 43 h 53"/>
                <a:gd name="T10" fmla="*/ 29 w 65"/>
                <a:gd name="T11" fmla="*/ 41 h 53"/>
                <a:gd name="T12" fmla="*/ 29 w 65"/>
                <a:gd name="T13" fmla="*/ 41 h 53"/>
                <a:gd name="T14" fmla="*/ 32 w 65"/>
                <a:gd name="T15" fmla="*/ 46 h 53"/>
                <a:gd name="T16" fmla="*/ 46 w 65"/>
                <a:gd name="T17" fmla="*/ 45 h 53"/>
                <a:gd name="T18" fmla="*/ 49 w 65"/>
                <a:gd name="T19" fmla="*/ 50 h 53"/>
                <a:gd name="T20" fmla="*/ 62 w 65"/>
                <a:gd name="T21" fmla="*/ 48 h 53"/>
                <a:gd name="T22" fmla="*/ 65 w 65"/>
                <a:gd name="T23" fmla="*/ 43 h 53"/>
                <a:gd name="T24" fmla="*/ 14 w 65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3">
                  <a:moveTo>
                    <a:pt x="14" y="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20"/>
                    <a:pt x="1" y="27"/>
                    <a:pt x="5" y="30"/>
                  </a:cubicBezTo>
                  <a:cubicBezTo>
                    <a:pt x="7" y="32"/>
                    <a:pt x="9" y="33"/>
                    <a:pt x="11" y="33"/>
                  </a:cubicBezTo>
                  <a:cubicBezTo>
                    <a:pt x="11" y="36"/>
                    <a:pt x="12" y="40"/>
                    <a:pt x="15" y="43"/>
                  </a:cubicBezTo>
                  <a:cubicBezTo>
                    <a:pt x="19" y="46"/>
                    <a:pt x="25" y="45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3"/>
                    <a:pt x="31" y="45"/>
                    <a:pt x="32" y="46"/>
                  </a:cubicBezTo>
                  <a:cubicBezTo>
                    <a:pt x="36" y="49"/>
                    <a:pt x="42" y="49"/>
                    <a:pt x="46" y="45"/>
                  </a:cubicBezTo>
                  <a:cubicBezTo>
                    <a:pt x="46" y="47"/>
                    <a:pt x="47" y="49"/>
                    <a:pt x="49" y="50"/>
                  </a:cubicBezTo>
                  <a:cubicBezTo>
                    <a:pt x="53" y="53"/>
                    <a:pt x="58" y="53"/>
                    <a:pt x="62" y="48"/>
                  </a:cubicBezTo>
                  <a:cubicBezTo>
                    <a:pt x="65" y="43"/>
                    <a:pt x="65" y="43"/>
                    <a:pt x="65" y="4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A0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0" name="Freeform 196"/>
            <p:cNvSpPr>
              <a:spLocks/>
            </p:cNvSpPr>
            <p:nvPr userDrawn="1"/>
          </p:nvSpPr>
          <p:spPr bwMode="auto">
            <a:xfrm>
              <a:off x="10240964" y="3955098"/>
              <a:ext cx="34925" cy="47625"/>
            </a:xfrm>
            <a:custGeom>
              <a:avLst/>
              <a:gdLst>
                <a:gd name="T0" fmla="*/ 24 w 24"/>
                <a:gd name="T1" fmla="*/ 32 h 32"/>
                <a:gd name="T2" fmla="*/ 24 w 24"/>
                <a:gd name="T3" fmla="*/ 12 h 32"/>
                <a:gd name="T4" fmla="*/ 12 w 24"/>
                <a:gd name="T5" fmla="*/ 0 h 32"/>
                <a:gd name="T6" fmla="*/ 0 w 24"/>
                <a:gd name="T7" fmla="*/ 12 h 32"/>
                <a:gd name="T8" fmla="*/ 0 w 24"/>
                <a:gd name="T9" fmla="*/ 32 h 32"/>
                <a:gd name="T10" fmla="*/ 24 w 24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24" y="3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4" y="32"/>
                  </a:lnTo>
                  <a:close/>
                </a:path>
              </a:pathLst>
            </a:custGeom>
            <a:solidFill>
              <a:srgbClr val="C4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1" name="Freeform 197"/>
            <p:cNvSpPr>
              <a:spLocks/>
            </p:cNvSpPr>
            <p:nvPr userDrawn="1"/>
          </p:nvSpPr>
          <p:spPr bwMode="auto">
            <a:xfrm>
              <a:off x="10275889" y="3940810"/>
              <a:ext cx="36513" cy="61913"/>
            </a:xfrm>
            <a:custGeom>
              <a:avLst/>
              <a:gdLst>
                <a:gd name="T0" fmla="*/ 24 w 24"/>
                <a:gd name="T1" fmla="*/ 41 h 41"/>
                <a:gd name="T2" fmla="*/ 24 w 24"/>
                <a:gd name="T3" fmla="*/ 12 h 41"/>
                <a:gd name="T4" fmla="*/ 12 w 24"/>
                <a:gd name="T5" fmla="*/ 0 h 41"/>
                <a:gd name="T6" fmla="*/ 0 w 24"/>
                <a:gd name="T7" fmla="*/ 12 h 41"/>
                <a:gd name="T8" fmla="*/ 0 w 24"/>
                <a:gd name="T9" fmla="*/ 41 h 41"/>
                <a:gd name="T10" fmla="*/ 24 w 2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1">
                  <a:moveTo>
                    <a:pt x="24" y="4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4" y="41"/>
                  </a:lnTo>
                  <a:close/>
                </a:path>
              </a:pathLst>
            </a:custGeom>
            <a:solidFill>
              <a:srgbClr val="C4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2" name="Freeform 198"/>
            <p:cNvSpPr>
              <a:spLocks/>
            </p:cNvSpPr>
            <p:nvPr userDrawn="1"/>
          </p:nvSpPr>
          <p:spPr bwMode="auto">
            <a:xfrm>
              <a:off x="10347327" y="3940810"/>
              <a:ext cx="36513" cy="61913"/>
            </a:xfrm>
            <a:custGeom>
              <a:avLst/>
              <a:gdLst>
                <a:gd name="T0" fmla="*/ 24 w 24"/>
                <a:gd name="T1" fmla="*/ 41 h 41"/>
                <a:gd name="T2" fmla="*/ 24 w 24"/>
                <a:gd name="T3" fmla="*/ 13 h 41"/>
                <a:gd name="T4" fmla="*/ 12 w 24"/>
                <a:gd name="T5" fmla="*/ 1 h 41"/>
                <a:gd name="T6" fmla="*/ 0 w 24"/>
                <a:gd name="T7" fmla="*/ 12 h 41"/>
                <a:gd name="T8" fmla="*/ 0 w 24"/>
                <a:gd name="T9" fmla="*/ 41 h 41"/>
                <a:gd name="T10" fmla="*/ 24 w 2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1">
                  <a:moveTo>
                    <a:pt x="24" y="41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6"/>
                    <a:pt x="19" y="1"/>
                    <a:pt x="12" y="1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4" y="41"/>
                  </a:lnTo>
                  <a:close/>
                </a:path>
              </a:pathLst>
            </a:custGeom>
            <a:solidFill>
              <a:srgbClr val="C4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3" name="Freeform 199"/>
            <p:cNvSpPr>
              <a:spLocks/>
            </p:cNvSpPr>
            <p:nvPr userDrawn="1"/>
          </p:nvSpPr>
          <p:spPr bwMode="auto">
            <a:xfrm>
              <a:off x="10312402" y="3931285"/>
              <a:ext cx="34925" cy="71438"/>
            </a:xfrm>
            <a:custGeom>
              <a:avLst/>
              <a:gdLst>
                <a:gd name="T0" fmla="*/ 24 w 24"/>
                <a:gd name="T1" fmla="*/ 48 h 48"/>
                <a:gd name="T2" fmla="*/ 24 w 24"/>
                <a:gd name="T3" fmla="*/ 13 h 48"/>
                <a:gd name="T4" fmla="*/ 12 w 24"/>
                <a:gd name="T5" fmla="*/ 1 h 48"/>
                <a:gd name="T6" fmla="*/ 0 w 24"/>
                <a:gd name="T7" fmla="*/ 12 h 48"/>
                <a:gd name="T8" fmla="*/ 0 w 24"/>
                <a:gd name="T9" fmla="*/ 48 h 48"/>
                <a:gd name="T10" fmla="*/ 24 w 24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8">
                  <a:moveTo>
                    <a:pt x="24" y="48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6"/>
                    <a:pt x="19" y="1"/>
                    <a:pt x="12" y="1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24" y="48"/>
                  </a:lnTo>
                  <a:close/>
                </a:path>
              </a:pathLst>
            </a:custGeom>
            <a:solidFill>
              <a:srgbClr val="C4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4" name="Freeform 200"/>
            <p:cNvSpPr>
              <a:spLocks/>
            </p:cNvSpPr>
            <p:nvPr userDrawn="1"/>
          </p:nvSpPr>
          <p:spPr bwMode="auto">
            <a:xfrm>
              <a:off x="10240964" y="3996373"/>
              <a:ext cx="176213" cy="65088"/>
            </a:xfrm>
            <a:custGeom>
              <a:avLst/>
              <a:gdLst>
                <a:gd name="T0" fmla="*/ 0 w 119"/>
                <a:gd name="T1" fmla="*/ 0 h 44"/>
                <a:gd name="T2" fmla="*/ 17 w 119"/>
                <a:gd name="T3" fmla="*/ 32 h 44"/>
                <a:gd name="T4" fmla="*/ 71 w 119"/>
                <a:gd name="T5" fmla="*/ 33 h 44"/>
                <a:gd name="T6" fmla="*/ 119 w 119"/>
                <a:gd name="T7" fmla="*/ 0 h 44"/>
                <a:gd name="T8" fmla="*/ 0 w 11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4">
                  <a:moveTo>
                    <a:pt x="0" y="0"/>
                  </a:moveTo>
                  <a:cubicBezTo>
                    <a:pt x="1" y="14"/>
                    <a:pt x="7" y="25"/>
                    <a:pt x="17" y="32"/>
                  </a:cubicBezTo>
                  <a:cubicBezTo>
                    <a:pt x="33" y="44"/>
                    <a:pt x="54" y="43"/>
                    <a:pt x="71" y="33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4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331269705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615170" y="4158475"/>
            <a:ext cx="10657365" cy="1793104"/>
          </a:xfrm>
          <a:prstGeom prst="rect">
            <a:avLst/>
          </a:prstGeom>
          <a:solidFill>
            <a:schemeClr val="accent5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17383" y="1860034"/>
            <a:ext cx="10657365" cy="1793104"/>
          </a:xfrm>
          <a:prstGeom prst="rect">
            <a:avLst/>
          </a:prstGeom>
          <a:solidFill>
            <a:schemeClr val="accent5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8247395" y="291070"/>
            <a:ext cx="3626055" cy="945191"/>
            <a:chOff x="5837805" y="393294"/>
            <a:chExt cx="3245076" cy="964007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697" y="393294"/>
              <a:ext cx="914400" cy="914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481" y="393294"/>
              <a:ext cx="914400" cy="914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589" y="442901"/>
              <a:ext cx="914400" cy="9144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805" y="393294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Picture Placeholder 38"/>
          <p:cNvSpPr>
            <a:spLocks noGrp="1"/>
          </p:cNvSpPr>
          <p:nvPr>
            <p:ph type="pic" sz="quarter" idx="10" hasCustomPrompt="1"/>
          </p:nvPr>
        </p:nvSpPr>
        <p:spPr>
          <a:xfrm>
            <a:off x="908102" y="4364964"/>
            <a:ext cx="1859410" cy="371176"/>
          </a:xfrm>
        </p:spPr>
        <p:txBody>
          <a:bodyPr/>
          <a:lstStyle>
            <a:lvl1pPr marL="0" indent="0">
              <a:buNone/>
              <a:defRPr sz="1372"/>
            </a:lvl1pPr>
          </a:lstStyle>
          <a:p>
            <a:r>
              <a:rPr lang="en-US" dirty="0"/>
              <a:t>Insert product logo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768363" y="4332974"/>
            <a:ext cx="8506384" cy="669927"/>
          </a:xfrm>
        </p:spPr>
        <p:txBody>
          <a:bodyPr/>
          <a:lstStyle>
            <a:lvl1pPr marL="0" indent="0">
              <a:buNone/>
              <a:defRPr lang="en-US" sz="3529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2109" indent="0">
              <a:buNone/>
              <a:defRPr/>
            </a:lvl2pPr>
            <a:lvl3pPr marL="451306" indent="0">
              <a:buNone/>
              <a:defRPr/>
            </a:lvl3pPr>
            <a:lvl4pPr marL="616266" indent="0">
              <a:buNone/>
              <a:defRPr/>
            </a:lvl4pPr>
            <a:lvl5pPr marL="729870" indent="0">
              <a:buNone/>
              <a:defRPr/>
            </a:lvl5pPr>
          </a:lstStyle>
          <a:p>
            <a:pPr lvl="0"/>
            <a:r>
              <a:rPr lang="en-US" dirty="0"/>
              <a:t>Insert product handle and hashtag</a:t>
            </a:r>
          </a:p>
        </p:txBody>
      </p:sp>
    </p:spTree>
    <p:extLst>
      <p:ext uri="{BB962C8B-B14F-4D97-AF65-F5344CB8AC3E}">
        <p14:creationId xmlns:p14="http://schemas.microsoft.com/office/powerpoint/2010/main" val="2628107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"/>
            <a:ext cx="12190269" cy="68579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0442522" y="-34714"/>
            <a:ext cx="1772161" cy="1165505"/>
          </a:xfrm>
          <a:prstGeom prst="rect">
            <a:avLst/>
          </a:prstGeom>
          <a:solidFill>
            <a:srgbClr val="FFFFE3"/>
          </a:solidFill>
          <a:ln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1" y="2084173"/>
            <a:ext cx="4751363" cy="477382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8819" tIns="179212" rIns="268819" bIns="1792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solidFill>
                <a:srgbClr val="4668C5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" y="2084175"/>
            <a:ext cx="4751377" cy="3137917"/>
          </a:xfrm>
          <a:noFill/>
        </p:spPr>
        <p:txBody>
          <a:bodyPr lIns="365760" tIns="320040" rIns="365760" bIns="320040" anchor="t" anchorCtr="0"/>
          <a:lstStyle>
            <a:lvl1pPr>
              <a:lnSpc>
                <a:spcPct val="80000"/>
              </a:lnSpc>
              <a:defRPr sz="6468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0" y="5222084"/>
            <a:ext cx="4751363" cy="1635916"/>
          </a:xfrm>
          <a:noFill/>
        </p:spPr>
        <p:txBody>
          <a:bodyPr lIns="365760" tIns="320040" rIns="365760" bIns="320040">
            <a:noAutofit/>
          </a:bodyPr>
          <a:lstStyle>
            <a:lvl1pPr marL="0" indent="0">
              <a:spcBef>
                <a:spcPts val="0"/>
              </a:spcBef>
              <a:buNone/>
              <a:defRPr sz="1960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958" y="64802"/>
            <a:ext cx="1913042" cy="7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" y="2"/>
            <a:ext cx="12191378" cy="685862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gray">
          <a:xfrm>
            <a:off x="623" y="3608310"/>
            <a:ext cx="3585415" cy="324969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8819" tIns="179212" rIns="268819" bIns="1792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solidFill>
                <a:srgbClr val="4668C5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ltGray">
          <a:xfrm>
            <a:off x="45322" y="5491047"/>
            <a:ext cx="3510929" cy="986196"/>
          </a:xfrm>
          <a:noFill/>
        </p:spPr>
        <p:txBody>
          <a:bodyPr lIns="91440" tIns="320040" rIns="91440" bIns="320040">
            <a:noAutofit/>
          </a:bodyPr>
          <a:lstStyle>
            <a:lvl1pPr marL="0" indent="0">
              <a:spcBef>
                <a:spcPts val="0"/>
              </a:spcBef>
              <a:buNone/>
              <a:defRPr sz="2352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321" y="3668527"/>
            <a:ext cx="3496018" cy="1703463"/>
          </a:xfrm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4311" spc="-98" baseline="0">
                <a:solidFill>
                  <a:schemeClr val="bg1"/>
                </a:solidFill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69" y="6118628"/>
            <a:ext cx="1691005" cy="4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" y="-623"/>
            <a:ext cx="12191378" cy="685862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448586" y="2801420"/>
            <a:ext cx="6274975" cy="3586208"/>
          </a:xfrm>
          <a:prstGeom prst="rect">
            <a:avLst/>
          </a:prstGeom>
          <a:solidFill>
            <a:srgbClr val="0072C6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47030" y="2801424"/>
            <a:ext cx="6276525" cy="2510318"/>
          </a:xfrm>
          <a:noFill/>
        </p:spPr>
        <p:txBody>
          <a:bodyPr lIns="182880" tIns="228600" rIns="182880" bIns="228600" anchor="t" anchorCtr="0"/>
          <a:lstStyle>
            <a:lvl1pPr>
              <a:defRPr sz="3527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Primary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8650" y="5311744"/>
            <a:ext cx="6274905" cy="1075851"/>
          </a:xfrm>
        </p:spPr>
        <p:txBody>
          <a:bodyPr lIns="365760" tIns="182880" rIns="365760" bIns="182880">
            <a:noAutofit/>
          </a:bodyPr>
          <a:lstStyle>
            <a:lvl1pPr marL="0" indent="0">
              <a:lnSpc>
                <a:spcPct val="110000"/>
              </a:lnSpc>
              <a:buNone/>
              <a:defRPr sz="1764">
                <a:solidFill>
                  <a:srgbClr val="FFFFFF"/>
                </a:solidFill>
                <a:latin typeface="+mn-lt"/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lvl="0"/>
            <a:r>
              <a:rPr lang="en-US" dirty="0"/>
              <a:t>Secondary text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91069"/>
            <a:ext cx="8067823" cy="896552"/>
          </a:xfrm>
        </p:spPr>
        <p:txBody>
          <a:bodyPr wrap="none" lIns="182880" tIns="91440" rIns="182880" bIns="91440">
            <a:noAutofit/>
          </a:bodyPr>
          <a:lstStyle>
            <a:lvl1pPr marL="0" indent="0">
              <a:buNone/>
              <a:defRPr sz="4311" spc="-98" baseline="0">
                <a:solidFill>
                  <a:schemeClr val="bg1"/>
                </a:solidFill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86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1" y="3877279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82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BA2C6-B7AA-4D1E-AE0D-B152F5D5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FCED9A-7F29-4303-BA9A-90ACC4A7C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96E2CA-6A25-4E11-B7FF-261BFFB57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70A0D3-CEA3-403B-9AFF-8EF6DA19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B7558C-8163-468C-BFD3-86284E87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0B53DA-CD49-4988-997B-D09033DE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999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6627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4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4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41097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4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4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82251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4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4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43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89513"/>
            <a:ext cx="8067822" cy="899665"/>
          </a:xfrm>
        </p:spPr>
        <p:txBody>
          <a:bodyPr lIns="182880" rIns="182880"/>
          <a:lstStyle>
            <a:lvl1pPr>
              <a:defRPr sz="4311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48586" y="1635915"/>
            <a:ext cx="5557773" cy="233100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48586" y="4056580"/>
            <a:ext cx="5557773" cy="233101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096000" y="1635921"/>
            <a:ext cx="5647474" cy="233100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096000" y="4056580"/>
            <a:ext cx="5647474" cy="233101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8586" y="1635914"/>
            <a:ext cx="5557773" cy="627580"/>
          </a:xfrm>
        </p:spPr>
        <p:txBody>
          <a:bodyPr lIns="365760" tIns="91440" rIns="365760" bIns="0">
            <a:noAutofit/>
          </a:bodyPr>
          <a:lstStyle>
            <a:lvl1pPr marL="0" indent="0">
              <a:buNone/>
              <a:defRPr sz="3135">
                <a:solidFill>
                  <a:schemeClr val="accent6">
                    <a:lumMod val="20000"/>
                    <a:lumOff val="80000"/>
                  </a:schemeClr>
                </a:solidFill>
                <a:latin typeface="Segoe UI Semibold"/>
                <a:cs typeface="Segoe UI Semibold"/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lvl="0"/>
            <a:r>
              <a:rPr lang="en-US" dirty="0"/>
              <a:t>Verb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48586" y="2263495"/>
            <a:ext cx="5557773" cy="1703430"/>
          </a:xfrm>
        </p:spPr>
        <p:txBody>
          <a:bodyPr lIns="365760" tIns="0" rIns="365760" bIns="274320">
            <a:noAutofit/>
          </a:bodyPr>
          <a:lstStyle>
            <a:lvl1pPr marL="0" indent="0">
              <a:lnSpc>
                <a:spcPct val="100000"/>
              </a:lnSpc>
              <a:buNone/>
              <a:defRPr sz="3527">
                <a:solidFill>
                  <a:schemeClr val="bg1"/>
                </a:solidFill>
              </a:defRPr>
            </a:lvl1pPr>
            <a:lvl2pPr marL="336012" indent="0">
              <a:buNone/>
              <a:defRPr>
                <a:solidFill>
                  <a:schemeClr val="bg1"/>
                </a:solidFill>
              </a:defRPr>
            </a:lvl2pPr>
            <a:lvl3pPr marL="560020" indent="0">
              <a:buNone/>
              <a:defRPr>
                <a:solidFill>
                  <a:schemeClr val="bg1"/>
                </a:solidFill>
              </a:defRPr>
            </a:lvl3pPr>
            <a:lvl4pPr marL="784027" indent="0">
              <a:buNone/>
              <a:defRPr>
                <a:solidFill>
                  <a:schemeClr val="bg1"/>
                </a:solidFill>
              </a:defRPr>
            </a:lvl4pPr>
            <a:lvl5pPr marL="100803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635914"/>
            <a:ext cx="5647415" cy="627580"/>
          </a:xfrm>
        </p:spPr>
        <p:txBody>
          <a:bodyPr lIns="365760" tIns="91440" rIns="365760" bIns="0">
            <a:noAutofit/>
          </a:bodyPr>
          <a:lstStyle>
            <a:lvl1pPr marL="0" indent="0">
              <a:buNone/>
              <a:defRPr lang="en-US" sz="3135" kern="1200" spc="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 Semibold"/>
                <a:ea typeface="+mn-ea"/>
                <a:cs typeface="Segoe UI Semibold"/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marL="0" marR="0" lvl="0" indent="0" algn="l" defTabSz="91400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Verb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95999" y="2263495"/>
            <a:ext cx="5647415" cy="1703430"/>
          </a:xfrm>
        </p:spPr>
        <p:txBody>
          <a:bodyPr lIns="365760" tIns="0" rIns="365760" bIns="274320">
            <a:noAutofit/>
          </a:bodyPr>
          <a:lstStyle>
            <a:lvl1pPr marL="0" indent="0">
              <a:lnSpc>
                <a:spcPct val="100000"/>
              </a:lnSpc>
              <a:buNone/>
              <a:defRPr sz="3527">
                <a:solidFill>
                  <a:schemeClr val="bg1"/>
                </a:solidFill>
              </a:defRPr>
            </a:lvl1pPr>
            <a:lvl2pPr marL="336012" indent="0">
              <a:buNone/>
              <a:defRPr>
                <a:solidFill>
                  <a:schemeClr val="bg1"/>
                </a:solidFill>
              </a:defRPr>
            </a:lvl2pPr>
            <a:lvl3pPr marL="560020" indent="0">
              <a:buNone/>
              <a:defRPr>
                <a:solidFill>
                  <a:schemeClr val="bg1"/>
                </a:solidFill>
              </a:defRPr>
            </a:lvl3pPr>
            <a:lvl4pPr marL="784027" indent="0">
              <a:buNone/>
              <a:defRPr>
                <a:solidFill>
                  <a:schemeClr val="bg1"/>
                </a:solidFill>
              </a:defRPr>
            </a:lvl4pPr>
            <a:lvl5pPr marL="100803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8586" y="4056578"/>
            <a:ext cx="5557773" cy="627580"/>
          </a:xfrm>
        </p:spPr>
        <p:txBody>
          <a:bodyPr lIns="365760" tIns="91440" rIns="365760" bIns="0">
            <a:noAutofit/>
          </a:bodyPr>
          <a:lstStyle>
            <a:lvl1pPr marL="0" indent="0">
              <a:buNone/>
              <a:defRPr lang="en-US" sz="3135" kern="1200" spc="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 Semibold"/>
                <a:ea typeface="+mn-ea"/>
                <a:cs typeface="Segoe UI Semibold"/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marL="0" marR="0" lvl="0" indent="0" algn="l" defTabSz="91400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Verb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48586" y="4684159"/>
            <a:ext cx="5557773" cy="1703430"/>
          </a:xfrm>
        </p:spPr>
        <p:txBody>
          <a:bodyPr lIns="365760" tIns="0" rIns="365760" bIns="274320">
            <a:noAutofit/>
          </a:bodyPr>
          <a:lstStyle>
            <a:lvl1pPr marL="0" indent="0">
              <a:lnSpc>
                <a:spcPct val="100000"/>
              </a:lnSpc>
              <a:buNone/>
              <a:defRPr sz="3527">
                <a:solidFill>
                  <a:schemeClr val="bg1"/>
                </a:solidFill>
              </a:defRPr>
            </a:lvl1pPr>
            <a:lvl2pPr marL="336012" indent="0">
              <a:buNone/>
              <a:defRPr>
                <a:solidFill>
                  <a:schemeClr val="bg1"/>
                </a:solidFill>
              </a:defRPr>
            </a:lvl2pPr>
            <a:lvl3pPr marL="560020" indent="0">
              <a:buNone/>
              <a:defRPr>
                <a:solidFill>
                  <a:schemeClr val="bg1"/>
                </a:solidFill>
              </a:defRPr>
            </a:lvl3pPr>
            <a:lvl4pPr marL="784027" indent="0">
              <a:buNone/>
              <a:defRPr>
                <a:solidFill>
                  <a:schemeClr val="bg1"/>
                </a:solidFill>
              </a:defRPr>
            </a:lvl4pPr>
            <a:lvl5pPr marL="100803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4056578"/>
            <a:ext cx="5647415" cy="627580"/>
          </a:xfrm>
        </p:spPr>
        <p:txBody>
          <a:bodyPr lIns="365760" tIns="91440" rIns="365760" bIns="0">
            <a:noAutofit/>
          </a:bodyPr>
          <a:lstStyle>
            <a:lvl1pPr marL="0" indent="0">
              <a:buNone/>
              <a:defRPr lang="en-US" sz="3135" kern="1200" spc="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 Semibold"/>
                <a:ea typeface="+mn-ea"/>
                <a:cs typeface="Segoe UI Semibold"/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marL="0" marR="0" lvl="0" indent="0" algn="l" defTabSz="91400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Verb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095999" y="4684159"/>
            <a:ext cx="5647415" cy="1703430"/>
          </a:xfrm>
        </p:spPr>
        <p:txBody>
          <a:bodyPr lIns="365760" tIns="0" rIns="365760" bIns="274320">
            <a:noAutofit/>
          </a:bodyPr>
          <a:lstStyle>
            <a:lvl1pPr marL="0" indent="0">
              <a:lnSpc>
                <a:spcPct val="100000"/>
              </a:lnSpc>
              <a:buNone/>
              <a:defRPr sz="3527">
                <a:solidFill>
                  <a:schemeClr val="bg1"/>
                </a:solidFill>
              </a:defRPr>
            </a:lvl1pPr>
            <a:lvl2pPr marL="336012" indent="0">
              <a:buNone/>
              <a:defRPr>
                <a:solidFill>
                  <a:schemeClr val="bg1"/>
                </a:solidFill>
              </a:defRPr>
            </a:lvl2pPr>
            <a:lvl3pPr marL="560020" indent="0">
              <a:buNone/>
              <a:defRPr>
                <a:solidFill>
                  <a:schemeClr val="bg1"/>
                </a:solidFill>
              </a:defRPr>
            </a:lvl3pPr>
            <a:lvl4pPr marL="784027" indent="0">
              <a:buNone/>
              <a:defRPr>
                <a:solidFill>
                  <a:schemeClr val="bg1"/>
                </a:solidFill>
              </a:defRPr>
            </a:lvl4pPr>
            <a:lvl5pPr marL="100803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02594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91069"/>
            <a:ext cx="8067823" cy="896552"/>
          </a:xfrm>
        </p:spPr>
        <p:txBody>
          <a:bodyPr wrap="none" lIns="182880" tIns="91440" rIns="182880" bIns="91440">
            <a:noAutofit/>
          </a:bodyPr>
          <a:lstStyle>
            <a:lvl1pPr marL="0" indent="0">
              <a:buNone/>
              <a:defRPr sz="4311" spc="-98" baseline="0">
                <a:solidFill>
                  <a:schemeClr val="accent2"/>
                </a:solidFill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48585" y="2084175"/>
            <a:ext cx="2689274" cy="430341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227472" y="2084175"/>
            <a:ext cx="2689274" cy="430341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6006358" y="2084175"/>
            <a:ext cx="2689274" cy="430341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8785277" y="2084175"/>
            <a:ext cx="2958139" cy="430341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586" y="2084173"/>
            <a:ext cx="2689245" cy="4303416"/>
          </a:xfrm>
        </p:spPr>
        <p:txBody>
          <a:bodyPr tIns="777240" bIns="182880">
            <a:noAutofit/>
          </a:bodyPr>
          <a:lstStyle>
            <a:lvl1pPr marL="0" indent="0">
              <a:spcBef>
                <a:spcPts val="0"/>
              </a:spcBef>
              <a:spcAft>
                <a:spcPts val="1175"/>
              </a:spcAft>
              <a:buNone/>
              <a:defRPr sz="2548" baseline="0">
                <a:solidFill>
                  <a:schemeClr val="accent6"/>
                </a:solidFill>
                <a:latin typeface="+mn-lt"/>
              </a:defRPr>
            </a:lvl1pPr>
            <a:lvl2pPr marL="224008" indent="-224008">
              <a:buFont typeface="Arial"/>
              <a:buChar char="•"/>
              <a:defRPr sz="1960">
                <a:solidFill>
                  <a:srgbClr val="FFFFFF"/>
                </a:solidFill>
                <a:latin typeface="+mn-lt"/>
              </a:defRPr>
            </a:lvl2pPr>
            <a:lvl3pPr marL="560020" indent="0">
              <a:buNone/>
              <a:defRPr>
                <a:solidFill>
                  <a:srgbClr val="FFFFFF"/>
                </a:solidFill>
              </a:defRPr>
            </a:lvl3pPr>
            <a:lvl4pPr marL="784027" indent="0">
              <a:buNone/>
              <a:defRPr>
                <a:solidFill>
                  <a:srgbClr val="FFFFFF"/>
                </a:solidFill>
              </a:defRPr>
            </a:lvl4pPr>
            <a:lvl5pPr marL="1008036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27472" y="2084173"/>
            <a:ext cx="2689245" cy="4303416"/>
          </a:xfrm>
        </p:spPr>
        <p:txBody>
          <a:bodyPr tIns="777240" bIns="182880">
            <a:noAutofit/>
          </a:bodyPr>
          <a:lstStyle>
            <a:lvl1pPr marL="0" indent="0">
              <a:spcBef>
                <a:spcPts val="0"/>
              </a:spcBef>
              <a:spcAft>
                <a:spcPts val="1175"/>
              </a:spcAft>
              <a:buNone/>
              <a:defRPr sz="2548" baseline="0">
                <a:solidFill>
                  <a:schemeClr val="accent6"/>
                </a:solidFill>
                <a:latin typeface="+mn-lt"/>
              </a:defRPr>
            </a:lvl1pPr>
            <a:lvl2pPr marL="224008" indent="-224008">
              <a:buFont typeface="Arial"/>
              <a:buChar char="•"/>
              <a:defRPr sz="1960">
                <a:solidFill>
                  <a:srgbClr val="FFFFFF"/>
                </a:solidFill>
                <a:latin typeface="+mn-lt"/>
              </a:defRPr>
            </a:lvl2pPr>
            <a:lvl3pPr marL="560020" indent="0">
              <a:buNone/>
              <a:defRPr>
                <a:solidFill>
                  <a:srgbClr val="FFFFFF"/>
                </a:solidFill>
              </a:defRPr>
            </a:lvl3pPr>
            <a:lvl4pPr marL="784027" indent="0">
              <a:buNone/>
              <a:defRPr>
                <a:solidFill>
                  <a:srgbClr val="FFFFFF"/>
                </a:solidFill>
              </a:defRPr>
            </a:lvl4pPr>
            <a:lvl5pPr marL="1008036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06360" y="2084173"/>
            <a:ext cx="2689245" cy="4303416"/>
          </a:xfrm>
        </p:spPr>
        <p:txBody>
          <a:bodyPr tIns="777240" bIns="182880">
            <a:noAutofit/>
          </a:bodyPr>
          <a:lstStyle>
            <a:lvl1pPr marL="0" indent="0">
              <a:spcBef>
                <a:spcPts val="0"/>
              </a:spcBef>
              <a:spcAft>
                <a:spcPts val="1175"/>
              </a:spcAft>
              <a:buNone/>
              <a:defRPr sz="2548" baseline="0">
                <a:solidFill>
                  <a:schemeClr val="accent6"/>
                </a:solidFill>
                <a:latin typeface="+mn-lt"/>
              </a:defRPr>
            </a:lvl1pPr>
            <a:lvl2pPr marL="224008" indent="-224008">
              <a:buFont typeface="Arial"/>
              <a:buChar char="•"/>
              <a:defRPr sz="1960">
                <a:solidFill>
                  <a:srgbClr val="FFFFFF"/>
                </a:solidFill>
                <a:latin typeface="+mn-lt"/>
              </a:defRPr>
            </a:lvl2pPr>
            <a:lvl3pPr marL="560020" indent="0">
              <a:buNone/>
              <a:defRPr>
                <a:solidFill>
                  <a:srgbClr val="FFFFFF"/>
                </a:solidFill>
              </a:defRPr>
            </a:lvl3pPr>
            <a:lvl4pPr marL="784027" indent="0">
              <a:buNone/>
              <a:defRPr>
                <a:solidFill>
                  <a:srgbClr val="FFFFFF"/>
                </a:solidFill>
              </a:defRPr>
            </a:lvl4pPr>
            <a:lvl5pPr marL="1008036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8785277" y="2084175"/>
            <a:ext cx="2958171" cy="430341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785277" y="2084173"/>
            <a:ext cx="2958139" cy="4303416"/>
          </a:xfrm>
        </p:spPr>
        <p:txBody>
          <a:bodyPr tIns="777240" bIns="182880">
            <a:noAutofit/>
          </a:bodyPr>
          <a:lstStyle>
            <a:lvl1pPr marL="0" indent="0">
              <a:spcBef>
                <a:spcPts val="0"/>
              </a:spcBef>
              <a:spcAft>
                <a:spcPts val="1175"/>
              </a:spcAft>
              <a:buNone/>
              <a:defRPr sz="2548" baseline="0">
                <a:solidFill>
                  <a:schemeClr val="accent6"/>
                </a:solidFill>
                <a:latin typeface="+mn-lt"/>
              </a:defRPr>
            </a:lvl1pPr>
            <a:lvl2pPr marL="224008" indent="-224008">
              <a:buFont typeface="Arial"/>
              <a:buChar char="•"/>
              <a:defRPr sz="1960">
                <a:solidFill>
                  <a:srgbClr val="FFFFFF"/>
                </a:solidFill>
                <a:latin typeface="+mn-lt"/>
              </a:defRPr>
            </a:lvl2pPr>
            <a:lvl3pPr marL="560020" indent="0">
              <a:buNone/>
              <a:defRPr>
                <a:solidFill>
                  <a:srgbClr val="FFFFFF"/>
                </a:solidFill>
              </a:defRPr>
            </a:lvl3pPr>
            <a:lvl4pPr marL="784027" indent="0">
              <a:buNone/>
              <a:defRPr>
                <a:solidFill>
                  <a:srgbClr val="FFFFFF"/>
                </a:solidFill>
              </a:defRPr>
            </a:lvl4pPr>
            <a:lvl5pPr marL="1008036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9239" y="1187644"/>
            <a:ext cx="8067823" cy="896552"/>
          </a:xfrm>
        </p:spPr>
        <p:txBody>
          <a:bodyPr wrap="square"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1960" spc="0" baseline="0">
                <a:solidFill>
                  <a:schemeClr val="tx1"/>
                </a:solidFill>
                <a:latin typeface="+mn-lt"/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lvl="0"/>
            <a:r>
              <a:rPr lang="en-US" dirty="0"/>
              <a:t>Click to edit introductory text</a:t>
            </a:r>
          </a:p>
        </p:txBody>
      </p:sp>
    </p:spTree>
    <p:extLst>
      <p:ext uri="{BB962C8B-B14F-4D97-AF65-F5344CB8AC3E}">
        <p14:creationId xmlns:p14="http://schemas.microsoft.com/office/powerpoint/2010/main" val="30755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91069"/>
            <a:ext cx="8067823" cy="896552"/>
          </a:xfrm>
        </p:spPr>
        <p:txBody>
          <a:bodyPr wrap="none" lIns="182880" tIns="91440" rIns="182880" bIns="91440">
            <a:noAutofit/>
          </a:bodyPr>
          <a:lstStyle>
            <a:lvl1pPr marL="0" indent="0">
              <a:buNone/>
              <a:defRPr sz="4311" spc="-98" baseline="0">
                <a:solidFill>
                  <a:schemeClr val="accent2"/>
                </a:solidFill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48586" y="2084175"/>
            <a:ext cx="3406391" cy="430341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4034245" y="2084175"/>
            <a:ext cx="3406430" cy="430341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7619948" y="2084175"/>
            <a:ext cx="3406389" cy="430341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586" y="2084173"/>
            <a:ext cx="3406353" cy="4303416"/>
          </a:xfrm>
        </p:spPr>
        <p:txBody>
          <a:bodyPr tIns="777240" bIns="182880">
            <a:noAutofit/>
          </a:bodyPr>
          <a:lstStyle>
            <a:lvl1pPr marL="0" indent="0">
              <a:spcBef>
                <a:spcPts val="0"/>
              </a:spcBef>
              <a:spcAft>
                <a:spcPts val="1175"/>
              </a:spcAft>
              <a:buNone/>
              <a:defRPr sz="2548" baseline="0">
                <a:solidFill>
                  <a:schemeClr val="accent6"/>
                </a:solidFill>
                <a:latin typeface="+mn-lt"/>
              </a:defRPr>
            </a:lvl1pPr>
            <a:lvl2pPr marL="224008" indent="-224008">
              <a:buFont typeface="Arial"/>
              <a:buChar char="•"/>
              <a:defRPr sz="1960">
                <a:solidFill>
                  <a:srgbClr val="FFFFFF"/>
                </a:solidFill>
                <a:latin typeface="+mn-lt"/>
              </a:defRPr>
            </a:lvl2pPr>
            <a:lvl3pPr marL="560020" indent="0">
              <a:buNone/>
              <a:defRPr>
                <a:solidFill>
                  <a:srgbClr val="FFFFFF"/>
                </a:solidFill>
              </a:defRPr>
            </a:lvl3pPr>
            <a:lvl4pPr marL="784027" indent="0">
              <a:buNone/>
              <a:defRPr>
                <a:solidFill>
                  <a:srgbClr val="FFFFFF"/>
                </a:solidFill>
              </a:defRPr>
            </a:lvl4pPr>
            <a:lvl5pPr marL="1008036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34246" y="2084173"/>
            <a:ext cx="3406393" cy="4303416"/>
          </a:xfrm>
        </p:spPr>
        <p:txBody>
          <a:bodyPr tIns="777240" bIns="182880">
            <a:noAutofit/>
          </a:bodyPr>
          <a:lstStyle>
            <a:lvl1pPr marL="0" indent="0">
              <a:spcBef>
                <a:spcPts val="0"/>
              </a:spcBef>
              <a:spcAft>
                <a:spcPts val="1175"/>
              </a:spcAft>
              <a:buNone/>
              <a:defRPr sz="2548" baseline="0">
                <a:solidFill>
                  <a:schemeClr val="accent6"/>
                </a:solidFill>
                <a:latin typeface="+mn-lt"/>
              </a:defRPr>
            </a:lvl1pPr>
            <a:lvl2pPr marL="224008" indent="-224008">
              <a:buFont typeface="Arial"/>
              <a:buChar char="•"/>
              <a:defRPr sz="1960">
                <a:solidFill>
                  <a:srgbClr val="FFFFFF"/>
                </a:solidFill>
                <a:latin typeface="+mn-lt"/>
              </a:defRPr>
            </a:lvl2pPr>
            <a:lvl3pPr marL="560020" indent="0">
              <a:buNone/>
              <a:defRPr>
                <a:solidFill>
                  <a:srgbClr val="FFFFFF"/>
                </a:solidFill>
              </a:defRPr>
            </a:lvl3pPr>
            <a:lvl4pPr marL="784027" indent="0">
              <a:buNone/>
              <a:defRPr>
                <a:solidFill>
                  <a:srgbClr val="FFFFFF"/>
                </a:solidFill>
              </a:defRPr>
            </a:lvl4pPr>
            <a:lvl5pPr marL="1008036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19957" y="2084173"/>
            <a:ext cx="3406351" cy="4303416"/>
          </a:xfrm>
        </p:spPr>
        <p:txBody>
          <a:bodyPr tIns="777240" bIns="182880">
            <a:noAutofit/>
          </a:bodyPr>
          <a:lstStyle>
            <a:lvl1pPr marL="0" indent="0">
              <a:spcBef>
                <a:spcPts val="0"/>
              </a:spcBef>
              <a:spcAft>
                <a:spcPts val="1175"/>
              </a:spcAft>
              <a:buNone/>
              <a:defRPr sz="2548" baseline="0">
                <a:solidFill>
                  <a:schemeClr val="accent6"/>
                </a:solidFill>
                <a:latin typeface="+mn-lt"/>
              </a:defRPr>
            </a:lvl1pPr>
            <a:lvl2pPr marL="224008" indent="-224008">
              <a:buFont typeface="Arial"/>
              <a:buChar char="•"/>
              <a:defRPr sz="1960">
                <a:solidFill>
                  <a:srgbClr val="FFFFFF"/>
                </a:solidFill>
                <a:latin typeface="+mn-lt"/>
              </a:defRPr>
            </a:lvl2pPr>
            <a:lvl3pPr marL="560020" indent="0">
              <a:buNone/>
              <a:defRPr>
                <a:solidFill>
                  <a:srgbClr val="FFFFFF"/>
                </a:solidFill>
              </a:defRPr>
            </a:lvl3pPr>
            <a:lvl4pPr marL="784027" indent="0">
              <a:buNone/>
              <a:defRPr>
                <a:solidFill>
                  <a:srgbClr val="FFFFFF"/>
                </a:solidFill>
              </a:defRPr>
            </a:lvl4pPr>
            <a:lvl5pPr marL="1008036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37744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91069"/>
            <a:ext cx="8067823" cy="896552"/>
          </a:xfrm>
        </p:spPr>
        <p:txBody>
          <a:bodyPr wrap="none" lIns="182880" tIns="91440" rIns="182880" bIns="91440">
            <a:noAutofit/>
          </a:bodyPr>
          <a:lstStyle>
            <a:lvl1pPr marL="0" indent="0">
              <a:buNone/>
              <a:defRPr sz="4311" spc="-98" baseline="0">
                <a:solidFill>
                  <a:schemeClr val="accent2"/>
                </a:solidFill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9239" y="1187644"/>
            <a:ext cx="8067823" cy="896552"/>
          </a:xfrm>
        </p:spPr>
        <p:txBody>
          <a:bodyPr wrap="square"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1960" spc="0" baseline="0">
                <a:solidFill>
                  <a:schemeClr val="tx1"/>
                </a:solidFill>
                <a:latin typeface="+mn-lt"/>
              </a:defRPr>
            </a:lvl1pPr>
            <a:lvl2pPr marL="336012" indent="0">
              <a:buNone/>
              <a:defRPr/>
            </a:lvl2pPr>
            <a:lvl3pPr marL="560020" indent="0">
              <a:buNone/>
              <a:defRPr/>
            </a:lvl3pPr>
            <a:lvl4pPr marL="784027" indent="0">
              <a:buNone/>
              <a:defRPr/>
            </a:lvl4pPr>
            <a:lvl5pPr marL="1008036" indent="0">
              <a:buNone/>
              <a:defRPr/>
            </a:lvl5pPr>
          </a:lstStyle>
          <a:p>
            <a:pPr lvl="0"/>
            <a:r>
              <a:rPr lang="en-US" dirty="0"/>
              <a:t>Click to edit introductory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48585" y="2264407"/>
            <a:ext cx="2689274" cy="1881826"/>
          </a:xfrm>
        </p:spPr>
        <p:txBody>
          <a:bodyPr>
            <a:noAutofit/>
          </a:bodyPr>
          <a:lstStyle>
            <a:lvl1pPr marL="174229" indent="-161784">
              <a:defRPr sz="196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227472" y="2264407"/>
            <a:ext cx="2689274" cy="1881826"/>
          </a:xfrm>
        </p:spPr>
        <p:txBody>
          <a:bodyPr>
            <a:noAutofit/>
          </a:bodyPr>
          <a:lstStyle>
            <a:lvl1pPr marL="174229" indent="-161784">
              <a:defRPr sz="196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06358" y="2264407"/>
            <a:ext cx="2689274" cy="1881826"/>
          </a:xfrm>
        </p:spPr>
        <p:txBody>
          <a:bodyPr>
            <a:noAutofit/>
          </a:bodyPr>
          <a:lstStyle>
            <a:lvl1pPr marL="174229" indent="-161784">
              <a:tabLst/>
              <a:defRPr sz="196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785277" y="2264407"/>
            <a:ext cx="2958139" cy="1881826"/>
          </a:xfrm>
        </p:spPr>
        <p:txBody>
          <a:bodyPr>
            <a:noAutofit/>
          </a:bodyPr>
          <a:lstStyle>
            <a:lvl1pPr marL="174229" indent="-161784">
              <a:defRPr sz="196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48585" y="4146233"/>
            <a:ext cx="2689274" cy="1793084"/>
          </a:xfrm>
        </p:spPr>
        <p:txBody>
          <a:bodyPr tIns="228600" bIns="228600">
            <a:noAutofit/>
          </a:bodyPr>
          <a:lstStyle>
            <a:lvl1pPr marL="0" indent="0">
              <a:spcBef>
                <a:spcPts val="0"/>
              </a:spcBef>
              <a:spcAft>
                <a:spcPts val="588"/>
              </a:spcAft>
              <a:buNone/>
              <a:defRPr sz="2548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None/>
              <a:defRPr sz="1764">
                <a:latin typeface="+mn-lt"/>
              </a:defRPr>
            </a:lvl2pPr>
          </a:lstStyle>
          <a:p>
            <a:pPr lvl="0"/>
            <a:r>
              <a:rPr lang="en-US" dirty="0"/>
              <a:t>Category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27472" y="4146233"/>
            <a:ext cx="2689274" cy="1793084"/>
          </a:xfrm>
        </p:spPr>
        <p:txBody>
          <a:bodyPr tIns="228600" bIns="228600">
            <a:noAutofit/>
          </a:bodyPr>
          <a:lstStyle>
            <a:lvl1pPr marL="0" indent="0">
              <a:spcBef>
                <a:spcPts val="0"/>
              </a:spcBef>
              <a:spcAft>
                <a:spcPts val="588"/>
              </a:spcAft>
              <a:buNone/>
              <a:defRPr sz="2548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None/>
              <a:defRPr sz="1764">
                <a:latin typeface="+mn-lt"/>
              </a:defRPr>
            </a:lvl2pPr>
          </a:lstStyle>
          <a:p>
            <a:pPr lvl="0"/>
            <a:r>
              <a:rPr lang="en-US" dirty="0"/>
              <a:t>Category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06358" y="4146233"/>
            <a:ext cx="2689274" cy="1793084"/>
          </a:xfrm>
        </p:spPr>
        <p:txBody>
          <a:bodyPr tIns="228600" bIns="228600">
            <a:noAutofit/>
          </a:bodyPr>
          <a:lstStyle>
            <a:lvl1pPr marL="0" indent="0">
              <a:spcBef>
                <a:spcPts val="0"/>
              </a:spcBef>
              <a:spcAft>
                <a:spcPts val="588"/>
              </a:spcAft>
              <a:buNone/>
              <a:defRPr sz="2548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None/>
              <a:defRPr sz="1764">
                <a:latin typeface="+mn-lt"/>
              </a:defRPr>
            </a:lvl2pPr>
          </a:lstStyle>
          <a:p>
            <a:pPr lvl="0"/>
            <a:r>
              <a:rPr lang="en-US" dirty="0"/>
              <a:t>Category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85277" y="4146233"/>
            <a:ext cx="2958139" cy="1793084"/>
          </a:xfrm>
        </p:spPr>
        <p:txBody>
          <a:bodyPr tIns="228600" bIns="228600">
            <a:noAutofit/>
          </a:bodyPr>
          <a:lstStyle>
            <a:lvl1pPr marL="0" indent="0">
              <a:spcBef>
                <a:spcPts val="0"/>
              </a:spcBef>
              <a:spcAft>
                <a:spcPts val="588"/>
              </a:spcAft>
              <a:buNone/>
              <a:defRPr sz="2548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None/>
              <a:defRPr sz="1764">
                <a:latin typeface="+mn-lt"/>
              </a:defRPr>
            </a:lvl2pPr>
          </a:lstStyle>
          <a:p>
            <a:pPr lvl="0"/>
            <a:r>
              <a:rPr lang="en-US" dirty="0"/>
              <a:t>Category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37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79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008" indent="0">
              <a:buNone/>
              <a:defRPr/>
            </a:lvl3pPr>
            <a:lvl4pPr marL="448016" indent="0">
              <a:buNone/>
              <a:defRPr/>
            </a:lvl4pPr>
            <a:lvl5pPr marL="67202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69039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3523" cy="2054922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4750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5FB57-F3C4-4F40-9CDC-94BE8E82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F03B1E5-58E4-4DB4-A021-1D907A3D4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C58501-CB0E-440B-B898-C10B48829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FF23DF9-707D-479F-9D8F-9CCA8972C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71FAA7B-0E2A-401F-8D71-92686C435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EB0527-47B0-4F1A-82CC-154C0E0C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C15181-DBA2-4637-86F5-EA4548F5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28CA62-3B8C-42CC-8DA9-9A71C9F2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36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0"/>
            </a:lvl2pPr>
            <a:lvl3pPr marL="227120" indent="0">
              <a:buNone/>
              <a:tabLst/>
              <a:defRPr sz="1960"/>
            </a:lvl3pPr>
            <a:lvl4pPr marL="451127" indent="0">
              <a:buNone/>
              <a:defRPr/>
            </a:lvl4pPr>
            <a:lvl5pPr marL="672024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0"/>
            </a:lvl2pPr>
            <a:lvl3pPr marL="227120" indent="0">
              <a:buNone/>
              <a:tabLst/>
              <a:defRPr sz="1960"/>
            </a:lvl3pPr>
            <a:lvl4pPr marL="451127" indent="0">
              <a:buNone/>
              <a:defRPr/>
            </a:lvl4pPr>
            <a:lvl5pPr marL="672024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88723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2486578"/>
          </a:xfrm>
        </p:spPr>
        <p:txBody>
          <a:bodyPr wrap="square">
            <a:spAutoFit/>
          </a:bodyPr>
          <a:lstStyle>
            <a:lvl1pPr marL="281566" indent="-281566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496" indent="-228510">
              <a:defRPr sz="2352"/>
            </a:lvl2pPr>
            <a:lvl3pPr marL="685532" indent="-165035">
              <a:tabLst/>
              <a:defRPr sz="1960"/>
            </a:lvl3pPr>
            <a:lvl4pPr marL="863261" indent="-177731">
              <a:defRPr/>
            </a:lvl4pPr>
            <a:lvl5pPr marL="1028296" indent="-165035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2486578"/>
          </a:xfrm>
        </p:spPr>
        <p:txBody>
          <a:bodyPr wrap="square">
            <a:spAutoFit/>
          </a:bodyPr>
          <a:lstStyle>
            <a:lvl1pPr marL="281566" indent="-281566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496" indent="-228510">
              <a:defRPr sz="2352"/>
            </a:lvl2pPr>
            <a:lvl3pPr marL="685532" indent="-165035">
              <a:tabLst/>
              <a:defRPr sz="1960"/>
            </a:lvl3pPr>
            <a:lvl4pPr marL="863261" indent="-177731">
              <a:defRPr/>
            </a:lvl4pPr>
            <a:lvl5pPr marL="1028296" indent="-165035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67118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89513"/>
            <a:ext cx="8067822" cy="899665"/>
          </a:xfrm>
        </p:spPr>
        <p:txBody>
          <a:bodyPr lIns="182880" rIns="182880"/>
          <a:lstStyle>
            <a:lvl1pPr>
              <a:defRPr sz="4311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45931994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51000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36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22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15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703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4" tIns="45704" rIns="45704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41" fontAlgn="base">
              <a:spcBef>
                <a:spcPct val="0"/>
              </a:spcBef>
              <a:spcAft>
                <a:spcPct val="0"/>
              </a:spcAft>
            </a:pPr>
            <a:endParaRPr lang="en-US" sz="176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0" y="1197324"/>
            <a:ext cx="11653522" cy="1956973"/>
          </a:xfrm>
        </p:spPr>
        <p:txBody>
          <a:bodyPr/>
          <a:lstStyle>
            <a:lvl1pPr marL="0" indent="0">
              <a:buNone/>
              <a:defRPr sz="3233">
                <a:solidFill>
                  <a:schemeClr val="tx1">
                    <a:lumMod val="75000"/>
                  </a:schemeClr>
                </a:solidFill>
                <a:latin typeface="+mj-lt"/>
                <a:cs typeface="Segoe UI" pitchFamily="34" charset="0"/>
              </a:defRPr>
            </a:lvl1pPr>
            <a:lvl2pPr marL="339592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Segoe UI" pitchFamily="34" charset="0"/>
              </a:defRPr>
            </a:lvl2pPr>
            <a:lvl3pPr marL="572863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Segoe UI" pitchFamily="34" charset="0"/>
              </a:defRPr>
            </a:lvl3pPr>
            <a:lvl4pPr marL="79819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Segoe UI" pitchFamily="34" charset="0"/>
              </a:defRPr>
            </a:lvl4pPr>
            <a:lvl5pPr marL="102988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99895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40" y="1189178"/>
            <a:ext cx="11653523" cy="2396047"/>
          </a:xfrm>
          <a:prstGeom prst="rect">
            <a:avLst/>
          </a:prstGeom>
        </p:spPr>
        <p:txBody>
          <a:bodyPr/>
          <a:lstStyle>
            <a:lvl1pPr marL="284677" indent="-284677">
              <a:buClr>
                <a:schemeClr val="tx1"/>
              </a:buClr>
              <a:buSzPct val="90000"/>
              <a:buFont typeface="Arial" pitchFamily="34" charset="0"/>
              <a:buChar char="•"/>
              <a:defRPr sz="352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020" indent="-275343">
              <a:buClr>
                <a:schemeClr val="tx1"/>
              </a:buClr>
              <a:buSzPct val="90000"/>
              <a:buFont typeface="Arial" pitchFamily="34" charset="0"/>
              <a:buChar char="•"/>
              <a:defRPr sz="313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4697" indent="-284677">
              <a:buClr>
                <a:schemeClr val="tx1"/>
              </a:buClr>
              <a:buSzPct val="90000"/>
              <a:buFont typeface="Arial" pitchFamily="34" charset="0"/>
              <a:buChar char="•"/>
              <a:defRPr sz="274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8704" indent="-224008">
              <a:buClr>
                <a:schemeClr val="tx1"/>
              </a:buClr>
              <a:buSzPct val="90000"/>
              <a:buFont typeface="Arial" pitchFamily="34" charset="0"/>
              <a:buChar char="•"/>
              <a:defRPr sz="235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2713" indent="-224008">
              <a:buClr>
                <a:schemeClr val="tx1"/>
              </a:buClr>
              <a:buSzPct val="90000"/>
              <a:buFont typeface="Arial" pitchFamily="34" charset="0"/>
              <a:buChar char="•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42" y="375412"/>
            <a:ext cx="1511723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veloper Co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799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4153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4341F-7C10-44EF-BB91-A20B8C50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768426-8715-4A97-BCC2-864FD994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44A4E8-2B45-4F3B-8AA5-A4F18AE3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64EF93-C13F-4E91-9391-52BE2024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140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513510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32" indent="0" algn="ctr">
              <a:buNone/>
              <a:defRPr sz="1999"/>
            </a:lvl2pPr>
            <a:lvl3pPr marL="913862" indent="0" algn="ctr">
              <a:buNone/>
              <a:defRPr sz="1799"/>
            </a:lvl3pPr>
            <a:lvl4pPr marL="1370794" indent="0" algn="ctr">
              <a:buNone/>
              <a:defRPr sz="1600"/>
            </a:lvl4pPr>
            <a:lvl5pPr marL="1827725" indent="0" algn="ctr">
              <a:buNone/>
              <a:defRPr sz="1600"/>
            </a:lvl5pPr>
            <a:lvl6pPr marL="2284655" indent="0" algn="ctr">
              <a:buNone/>
              <a:defRPr sz="1600"/>
            </a:lvl6pPr>
            <a:lvl7pPr marL="2741587" indent="0" algn="ctr">
              <a:buNone/>
              <a:defRPr sz="1600"/>
            </a:lvl7pPr>
            <a:lvl8pPr marL="3198519" indent="0" algn="ctr">
              <a:buNone/>
              <a:defRPr sz="1600"/>
            </a:lvl8pPr>
            <a:lvl9pPr marL="365544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004"/>
            <a:fld id="{710CECA1-F6E4-471C-8FDA-563134EDEBB4}" type="datetimeFigureOut">
              <a:rPr lang="en-US" sz="1764" smtClean="0">
                <a:solidFill>
                  <a:srgbClr val="505050"/>
                </a:solidFill>
              </a:rPr>
              <a:pPr defTabSz="914004"/>
              <a:t>11/15/2017</a:t>
            </a:fld>
            <a:endParaRPr lang="en-US" sz="1764">
              <a:solidFill>
                <a:srgbClr val="505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004"/>
            <a:endParaRPr lang="en-US" sz="1764">
              <a:solidFill>
                <a:srgbClr val="505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004"/>
            <a:fld id="{CBA865F6-61DF-4F09-97E0-0773901CE883}" type="slidenum">
              <a:rPr lang="en-US" sz="1764" smtClean="0">
                <a:solidFill>
                  <a:srgbClr val="505050"/>
                </a:solidFill>
              </a:rPr>
              <a:pPr defTabSz="914004"/>
              <a:t>‹#›</a:t>
            </a:fld>
            <a:endParaRPr lang="en-US" sz="1764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19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5055" y="1320306"/>
            <a:ext cx="11890296" cy="1822989"/>
          </a:xfrm>
          <a:noFill/>
        </p:spPr>
        <p:txBody>
          <a:bodyPr lIns="137160" tIns="137160" rIns="137160" bIns="137160" anchor="t" anchorCtr="0"/>
          <a:lstStyle>
            <a:lvl1pPr>
              <a:defRPr sz="859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6228" y="2838296"/>
            <a:ext cx="5945148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392" indent="-190392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7896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941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6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706ABB08-4985-4549-ABA5-FD22A779287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EB1D-7F37-41F7-933B-E370E746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ection Divider Life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293" y="917254"/>
            <a:ext cx="5378549" cy="5023491"/>
          </a:xfrm>
        </p:spPr>
        <p:txBody>
          <a:bodyPr wrap="square" anchor="ctr"/>
          <a:lstStyle>
            <a:lvl1pPr>
              <a:defRPr sz="5294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add section divider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07" y="6116477"/>
            <a:ext cx="1358520" cy="515207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82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5F383D-4F8C-415A-98EF-6BE5DB0E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4B1598-12D4-4BB8-BF6E-08B6FBAB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D063B0-6E51-4DA3-AD27-743AEB43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28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6A61A-343C-4E28-A276-7B98CCD0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C55F95-3AEB-440E-B3FF-F26E59C2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D92C6D-9391-428E-AD58-30024971A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9CDA61-806D-4F92-8CDA-159CA78E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8242D8-6D21-445E-A74D-3F1DD1F6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D28310-79CB-45D3-8D6C-F47ECCEF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83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02760-C3B7-4E33-955F-E62C77BC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6B94D4-BCCE-4E17-98E1-53563D3D8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BDCE047-B409-4184-8AEC-307A92C39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24BE48-3388-405B-8BA4-5584E7D1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C756F5-97F9-40D9-B4B3-CBBC8F7E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4944C4-FADE-4A75-9C88-9FD5D4BD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9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D5B801-0D90-4F11-8618-904F4E59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B331968-6DFE-41B6-A6EC-71870031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67D191-F879-465D-A090-83FAF2D27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3572-C1C2-4001-AB99-6EF0BB3FE62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82ACB7-1154-4842-ADFF-08A8FA1E0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1395D9-30AD-41AB-B906-8DBC02E1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9854-FF0D-4588-827A-FF3EAD218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00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D9F0-106B-429E-AEFC-68C51D012FE5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6E0B-C080-43FC-AA64-E348B5F0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8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1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2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1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</p:sldLayoutIdLst>
  <p:transition>
    <p:fade/>
  </p:transition>
  <p:txStyles>
    <p:titleStyle>
      <a:lvl1pPr algn="l" defTabSz="914004" rtl="0" eaLnBrk="1" latinLnBrk="0" hangingPunct="1">
        <a:lnSpc>
          <a:spcPct val="90000"/>
        </a:lnSpc>
        <a:spcBef>
          <a:spcPct val="0"/>
        </a:spcBef>
        <a:buNone/>
        <a:defRPr lang="en-US" sz="5292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012" marR="0" indent="-336012" algn="l" defTabSz="91400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1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464" marR="0" indent="-236452" algn="l" defTabSz="91400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2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027" marR="0" indent="-224008" algn="l" defTabSz="91400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036" marR="0" indent="-224008" algn="l" defTabSz="91400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043" marR="0" indent="-224008" algn="l" defTabSz="91400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514" indent="-228502" algn="l" defTabSz="914004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17" indent="-228502" algn="l" defTabSz="914004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19" indent="-228502" algn="l" defTabSz="914004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22" indent="-228502" algn="l" defTabSz="914004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0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7002" algn="l" defTabSz="91400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4004" algn="l" defTabSz="91400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7" algn="l" defTabSz="91400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0" algn="l" defTabSz="91400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5013" algn="l" defTabSz="91400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2015" algn="l" defTabSz="91400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9018" algn="l" defTabSz="91400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6021" algn="l" defTabSz="91400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6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76990" y="2909167"/>
            <a:ext cx="4029245" cy="1039665"/>
          </a:xfrm>
        </p:spPr>
        <p:txBody>
          <a:bodyPr>
            <a:normAutofit/>
          </a:bodyPr>
          <a:lstStyle/>
          <a:p>
            <a:r>
              <a:rPr lang="cs-CZ" sz="3200" dirty="0"/>
              <a:t>Miroslav Dvořák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11967" y="3334789"/>
            <a:ext cx="4257837" cy="384701"/>
          </a:xfrm>
        </p:spPr>
        <p:txBody>
          <a:bodyPr>
            <a:normAutofit/>
          </a:bodyPr>
          <a:lstStyle/>
          <a:p>
            <a:r>
              <a:rPr lang="cs-CZ" sz="2000" dirty="0"/>
              <a:t>Microsoft Learning Consultant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44997" y="3550558"/>
            <a:ext cx="4084061" cy="561290"/>
          </a:xfrm>
        </p:spPr>
        <p:txBody>
          <a:bodyPr/>
          <a:lstStyle/>
          <a:p>
            <a:r>
              <a:rPr lang="cs-CZ" dirty="0"/>
              <a:t>v-midvor@microsoft.com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964" y="-84503"/>
            <a:ext cx="10252065" cy="2271722"/>
          </a:xfrm>
          <a:prstGeom prst="rect">
            <a:avLst/>
          </a:prstGeom>
          <a:noFill/>
        </p:spPr>
        <p:txBody>
          <a:bodyPr wrap="none" lIns="179274" tIns="143420" rIns="179274" bIns="1434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Aft>
                <a:spcPts val="588"/>
              </a:spcAft>
              <a:defRPr/>
            </a:pPr>
            <a:r>
              <a:rPr lang="cs-CZ" sz="4400" dirty="0">
                <a:solidFill>
                  <a:srgbClr val="FFFFFF"/>
                </a:solidFill>
                <a:latin typeface="Segoe UI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Segoe UI"/>
              </a:rPr>
              <a:t>10 novinek z dílny Microsoftu </a:t>
            </a:r>
            <a:endParaRPr lang="cs-CZ" sz="4400" dirty="0">
              <a:solidFill>
                <a:srgbClr val="FFFFFF"/>
              </a:solidFill>
              <a:latin typeface="Segoe UI"/>
            </a:endParaRPr>
          </a:p>
          <a:p>
            <a:pPr lvl="0">
              <a:lnSpc>
                <a:spcPct val="90000"/>
              </a:lnSpc>
              <a:spcAft>
                <a:spcPts val="588"/>
              </a:spcAft>
              <a:defRPr/>
            </a:pPr>
            <a:r>
              <a:rPr lang="cs-CZ" sz="4400" dirty="0">
                <a:solidFill>
                  <a:srgbClr val="FFFFFF"/>
                </a:solidFill>
                <a:latin typeface="Segoe UI"/>
              </a:rPr>
              <a:t>				</a:t>
            </a:r>
            <a:r>
              <a:rPr lang="en-US" sz="4400" dirty="0">
                <a:solidFill>
                  <a:srgbClr val="FFFFFF"/>
                </a:solidFill>
                <a:latin typeface="Segoe UI"/>
              </a:rPr>
              <a:t>pro školní rok 2017/2018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1BD25E2-683F-48B7-9D59-0AA5C3292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842" y="2694089"/>
            <a:ext cx="1118669" cy="83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1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64" y="1034742"/>
            <a:ext cx="5378549" cy="5023491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Snadná komunikace se třídou v </a:t>
            </a:r>
            <a:r>
              <a:rPr lang="cs-CZ" b="1" dirty="0" err="1"/>
              <a:t>Teams</a:t>
            </a:r>
            <a:endParaRPr lang="en-US" b="1" dirty="0"/>
          </a:p>
        </p:txBody>
      </p:sp>
      <p:pic>
        <p:nvPicPr>
          <p:cNvPr id="4" name="Picture 3" descr="A person sitting at a table using a computer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63" y="3034"/>
            <a:ext cx="6095238" cy="68571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98" y="5770799"/>
            <a:ext cx="4134290" cy="8853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D550FD-1416-4386-9401-7FD629D2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861" y="4983733"/>
            <a:ext cx="872927" cy="787066"/>
          </a:xfrm>
          <a:prstGeom prst="rect">
            <a:avLst/>
          </a:prstGeom>
        </p:spPr>
      </p:pic>
      <p:pic>
        <p:nvPicPr>
          <p:cNvPr id="9" name="Obrázek 8" descr="Obsah obrázku text, podepsat&#10;&#10;Popis vygenerován s vysokou mírou spolehlivosti">
            <a:extLst>
              <a:ext uri="{FF2B5EF4-FFF2-40B4-BE49-F238E27FC236}">
                <a16:creationId xmlns:a16="http://schemas.microsoft.com/office/drawing/2014/main" id="{F271834F-572E-4B4E-A14C-EA08C21DC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28" y="5046572"/>
            <a:ext cx="727146" cy="6613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729A1A-8F4B-4DD7-89B6-DCCE0B4CE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6" y="0"/>
            <a:ext cx="3154324" cy="31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44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64" y="1189970"/>
            <a:ext cx="5378549" cy="5023491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Písemky se opraví samy v Microsoft</a:t>
            </a:r>
            <a:br>
              <a:rPr lang="cs-CZ" dirty="0"/>
            </a:br>
            <a:r>
              <a:rPr lang="cs-CZ" b="1" dirty="0" err="1"/>
              <a:t>Forms</a:t>
            </a:r>
            <a:endParaRPr lang="en-US" b="1" dirty="0"/>
          </a:p>
        </p:txBody>
      </p:sp>
      <p:pic>
        <p:nvPicPr>
          <p:cNvPr id="4" name="Picture 3" descr="A person sitting at a table using a computer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63" y="3034"/>
            <a:ext cx="6095238" cy="68571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98" y="5770799"/>
            <a:ext cx="4134290" cy="8853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D550FD-1416-4386-9401-7FD629D2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861" y="4983733"/>
            <a:ext cx="872927" cy="787066"/>
          </a:xfrm>
          <a:prstGeom prst="rect">
            <a:avLst/>
          </a:prstGeom>
        </p:spPr>
      </p:pic>
      <p:pic>
        <p:nvPicPr>
          <p:cNvPr id="9" name="Obrázek 8" descr="Obsah obrázku text, podepsat&#10;&#10;Popis vygenerován s vysokou mírou spolehlivosti">
            <a:extLst>
              <a:ext uri="{FF2B5EF4-FFF2-40B4-BE49-F238E27FC236}">
                <a16:creationId xmlns:a16="http://schemas.microsoft.com/office/drawing/2014/main" id="{F271834F-572E-4B4E-A14C-EA08C21DC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55" y="447486"/>
            <a:ext cx="240856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7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64" y="1189970"/>
            <a:ext cx="5378549" cy="5023491"/>
          </a:xfrm>
        </p:spPr>
        <p:txBody>
          <a:bodyPr/>
          <a:lstStyle/>
          <a:p>
            <a:r>
              <a:rPr lang="cs-CZ" dirty="0"/>
              <a:t>Digitální školní sešit ve </a:t>
            </a:r>
            <a:r>
              <a:rPr lang="cs-CZ" b="1" dirty="0"/>
              <a:t>OneNote</a:t>
            </a:r>
            <a:endParaRPr lang="en-US" b="1" dirty="0"/>
          </a:p>
        </p:txBody>
      </p:sp>
      <p:pic>
        <p:nvPicPr>
          <p:cNvPr id="4" name="Picture 3" descr="A person sitting at a table using a computer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63" y="3034"/>
            <a:ext cx="6095238" cy="68571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75" y="4800745"/>
            <a:ext cx="5725528" cy="12260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D550FD-1416-4386-9401-7FD629D2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75" y="295776"/>
            <a:ext cx="2766261" cy="24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5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table using a computer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63" y="3034"/>
            <a:ext cx="6095238" cy="68571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98" y="5770799"/>
            <a:ext cx="4134290" cy="8853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D550FD-1416-4386-9401-7FD629D2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103" y="3537285"/>
            <a:ext cx="1019591" cy="919304"/>
          </a:xfrm>
          <a:prstGeom prst="rect">
            <a:avLst/>
          </a:prstGeom>
        </p:spPr>
      </p:pic>
      <p:pic>
        <p:nvPicPr>
          <p:cNvPr id="9" name="Obrázek 8" descr="Obsah obrázku text, podepsat&#10;&#10;Popis vygenerován s vysokou mírou spolehlivosti">
            <a:extLst>
              <a:ext uri="{FF2B5EF4-FFF2-40B4-BE49-F238E27FC236}">
                <a16:creationId xmlns:a16="http://schemas.microsoft.com/office/drawing/2014/main" id="{F271834F-572E-4B4E-A14C-EA08C21DC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59" y="2030861"/>
            <a:ext cx="862576" cy="784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729A1A-8F4B-4DD7-89B6-DCCE0B4CE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7" y="942005"/>
            <a:ext cx="1088856" cy="1088856"/>
          </a:xfrm>
          <a:prstGeom prst="rect">
            <a:avLst/>
          </a:prstGeom>
        </p:spPr>
      </p:pic>
      <p:pic>
        <p:nvPicPr>
          <p:cNvPr id="8" name="Obrázek 7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1CF78303-C3A9-44E4-9B50-4F462392BB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50" y="603114"/>
            <a:ext cx="1429534" cy="1427747"/>
          </a:xfrm>
          <a:prstGeom prst="rect">
            <a:avLst/>
          </a:prstGeom>
        </p:spPr>
      </p:pic>
      <p:pic>
        <p:nvPicPr>
          <p:cNvPr id="11" name="Obrázek 10" descr="Obsah obrázku vektorová grafika&#10;&#10;Popis vygenerován s velmi vysokou mírou spolehlivosti">
            <a:extLst>
              <a:ext uri="{FF2B5EF4-FFF2-40B4-BE49-F238E27FC236}">
                <a16:creationId xmlns:a16="http://schemas.microsoft.com/office/drawing/2014/main" id="{3228F69B-43F4-4197-93AE-A364D39713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59" y="4106496"/>
            <a:ext cx="1281811" cy="1281811"/>
          </a:xfrm>
          <a:prstGeom prst="rect">
            <a:avLst/>
          </a:prstGeom>
        </p:spPr>
      </p:pic>
      <p:pic>
        <p:nvPicPr>
          <p:cNvPr id="13" name="Obrázek 12" descr="Obsah obrázku text, podepsat, vektorová grafika&#10;&#10;Popis vygenerován s vysokou mírou spolehlivosti">
            <a:extLst>
              <a:ext uri="{FF2B5EF4-FFF2-40B4-BE49-F238E27FC236}">
                <a16:creationId xmlns:a16="http://schemas.microsoft.com/office/drawing/2014/main" id="{767A1C16-A79B-4522-B19E-0389EA451E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7" y="2148580"/>
            <a:ext cx="1419726" cy="1419726"/>
          </a:xfrm>
          <a:prstGeom prst="rect">
            <a:avLst/>
          </a:prstGeom>
        </p:spPr>
      </p:pic>
      <p:pic>
        <p:nvPicPr>
          <p:cNvPr id="15" name="Obrázek 14" descr="Obsah obrázku zvíře&#10;&#10;Popis vygenerován s vysokou mírou spolehlivosti">
            <a:extLst>
              <a:ext uri="{FF2B5EF4-FFF2-40B4-BE49-F238E27FC236}">
                <a16:creationId xmlns:a16="http://schemas.microsoft.com/office/drawing/2014/main" id="{43E6BFE9-6C44-4652-BE4E-D29480BF38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92" y="2298654"/>
            <a:ext cx="1163053" cy="116305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BB6D01E-9F5D-486B-A297-9F3E7AEA6B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7" y="4323347"/>
            <a:ext cx="1122075" cy="112207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10E1772-9308-41EB-BDEB-C7FA082A80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26" y="407414"/>
            <a:ext cx="1213096" cy="1213096"/>
          </a:xfrm>
          <a:prstGeom prst="rect">
            <a:avLst/>
          </a:prstGeom>
        </p:spPr>
      </p:pic>
      <p:pic>
        <p:nvPicPr>
          <p:cNvPr id="21" name="Obrázek 20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A0D1B2EE-C3F3-4064-8D84-21A3808D9C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08" y="3961970"/>
            <a:ext cx="1610663" cy="10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2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595" y="-6856"/>
            <a:ext cx="6243938" cy="768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9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Portál pro učitele</a:t>
            </a: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457112" marR="0" lvl="0" indent="-45711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Získejte za dnešní školení svůj první odznak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Přejděte na education.microsoft.com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Přihlaste se / registrujte 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Nově registrovaní: vyplňte „promo kód“. Přihlášení: profil -&gt; uplatnit kód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80" y="159699"/>
            <a:ext cx="5214868" cy="786786"/>
          </a:xfrm>
          <a:prstGeom prst="rect">
            <a:avLst/>
          </a:prstGeom>
          <a:solidFill>
            <a:srgbClr val="9E0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225">
              <a:defRPr/>
            </a:pPr>
            <a:r>
              <a:rPr lang="cs-CZ" sz="3600" b="1" kern="0" dirty="0">
                <a:solidFill>
                  <a:schemeClr val="bg1"/>
                </a:solidFill>
                <a:latin typeface="Segoe UI Light"/>
                <a:cs typeface="Segoe UI Light" panose="020B0502040204020203" pitchFamily="34" charset="0"/>
              </a:rPr>
              <a:t>pozvánky na soutěže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414" y="5451897"/>
            <a:ext cx="45712" cy="4571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71417" marR="0" lvl="0" indent="-171417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CF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3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B95E54C3-C17E-45E2-ABE1-A2C88923A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9249" y="167876"/>
            <a:ext cx="753014" cy="847141"/>
          </a:xfrm>
          <a:prstGeom prst="rect">
            <a:avLst/>
          </a:prstGeom>
        </p:spPr>
      </p:pic>
      <p:pic>
        <p:nvPicPr>
          <p:cNvPr id="20" name="Picture 7" descr="Two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F16DB139-842E-48A5-87B8-3B90189EF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23827" y="176052"/>
            <a:ext cx="988328" cy="847141"/>
          </a:xfrm>
          <a:prstGeom prst="rect">
            <a:avLst/>
          </a:prstGeom>
        </p:spPr>
      </p:pic>
      <p:pic>
        <p:nvPicPr>
          <p:cNvPr id="21" name="Picture Placeholder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7C5625D1-F644-484D-A834-B44343B04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>
          <a:xfrm flipH="1">
            <a:off x="11179357" y="159699"/>
            <a:ext cx="760283" cy="8553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E277E12-11FE-4AB2-AC70-01350ECC4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553" y="1157184"/>
            <a:ext cx="3726033" cy="542017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BA72B9-A4D6-474D-88ED-FA813EB18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766" y="1153966"/>
            <a:ext cx="3907782" cy="542339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693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595" y="-6856"/>
            <a:ext cx="6243938" cy="768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9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Portál pro učitele</a:t>
            </a: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457112" marR="0" lvl="0" indent="-45711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Získejte za dnešní školení svůj první odznak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Přejděte na education.microsoft.com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Přihlaste se / registrujte 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Nově registrovaní: vyplňte „promo kód“. Přihlášení: profil -&gt; uplatnit kód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79" y="159699"/>
            <a:ext cx="7375827" cy="786786"/>
          </a:xfrm>
          <a:prstGeom prst="rect">
            <a:avLst/>
          </a:prstGeom>
          <a:solidFill>
            <a:srgbClr val="9E0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225">
              <a:defRPr/>
            </a:pPr>
            <a:r>
              <a:rPr lang="cs-CZ" sz="3600" b="1" kern="0" dirty="0">
                <a:solidFill>
                  <a:schemeClr val="bg1"/>
                </a:solidFill>
                <a:latin typeface="Segoe UI Light"/>
                <a:cs typeface="Segoe UI Light" panose="020B0502040204020203" pitchFamily="34" charset="0"/>
              </a:rPr>
              <a:t>Nabídka školení pro učitele zdarma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414" y="5451897"/>
            <a:ext cx="45712" cy="4571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71417" marR="0" lvl="0" indent="-171417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CF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3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B95E54C3-C17E-45E2-ABE1-A2C88923A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43469" y="450558"/>
            <a:ext cx="1638156" cy="1842926"/>
          </a:xfrm>
          <a:prstGeom prst="rect">
            <a:avLst/>
          </a:prstGeom>
        </p:spPr>
      </p:pic>
      <p:pic>
        <p:nvPicPr>
          <p:cNvPr id="20" name="Picture 7" descr="Two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F16DB139-842E-48A5-87B8-3B90189EF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54359" y="2731568"/>
            <a:ext cx="1616376" cy="1385470"/>
          </a:xfrm>
          <a:prstGeom prst="rect">
            <a:avLst/>
          </a:prstGeom>
        </p:spPr>
      </p:pic>
      <p:pic>
        <p:nvPicPr>
          <p:cNvPr id="21" name="Picture Placeholder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7C5625D1-F644-484D-A834-B44343B04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>
          <a:xfrm flipH="1">
            <a:off x="9681421" y="4551782"/>
            <a:ext cx="1600204" cy="18002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BA72B9-A4D6-474D-88ED-FA813EB187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92" t="22078" b="38933"/>
          <a:stretch/>
        </p:blipFill>
        <p:spPr>
          <a:xfrm>
            <a:off x="1235984" y="1107001"/>
            <a:ext cx="7181881" cy="38633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DC1FCE-FDD2-4DC2-8725-36A7CBDE4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984" y="5130865"/>
            <a:ext cx="7181880" cy="15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24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595" y="-6856"/>
            <a:ext cx="6243938" cy="768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9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Portál pro učitele</a:t>
            </a: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457112" marR="0" lvl="0" indent="-45711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Získejte za dnešní školení svůj první odznak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Přejděte na education.microsoft.com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Přihlaste se / registrujte 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Nově registrovaní: vyplňte „promo kód“. Přihlášení: profil -&gt; uplatnit kód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914" y="410580"/>
            <a:ext cx="8206373" cy="3383378"/>
          </a:xfrm>
          <a:prstGeom prst="rect">
            <a:avLst/>
          </a:prstGeom>
          <a:solidFill>
            <a:srgbClr val="9E0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225">
              <a:lnSpc>
                <a:spcPct val="150000"/>
              </a:lnSpc>
              <a:defRPr/>
            </a:pPr>
            <a:r>
              <a:rPr kumimoji="0" lang="cs-CZ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/>
                <a:cs typeface="Segoe UI Light" panose="020B0502040204020203" pitchFamily="34" charset="0"/>
              </a:rPr>
              <a:t>Děkuji za pozornost!</a:t>
            </a:r>
          </a:p>
          <a:p>
            <a:pPr lvl="0" algn="ctr" defTabSz="914225">
              <a:lnSpc>
                <a:spcPct val="150000"/>
              </a:lnSpc>
              <a:defRPr/>
            </a:pPr>
            <a:r>
              <a:rPr lang="cs-CZ" sz="4000" b="1" kern="0" dirty="0">
                <a:solidFill>
                  <a:schemeClr val="bg1"/>
                </a:solidFill>
                <a:latin typeface="Segoe UI Light"/>
                <a:cs typeface="Segoe UI Light" panose="020B0502040204020203" pitchFamily="34" charset="0"/>
              </a:rPr>
              <a:t>domluvte</a:t>
            </a: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/>
                <a:cs typeface="Segoe UI Light" panose="020B0502040204020203" pitchFamily="34" charset="0"/>
              </a:rPr>
              <a:t> si školení na </a:t>
            </a:r>
          </a:p>
          <a:p>
            <a:pPr lvl="0" algn="ctr" defTabSz="914225"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/>
                <a:cs typeface="Segoe UI Light" panose="020B0502040204020203" pitchFamily="34" charset="0"/>
              </a:rPr>
              <a:t>v-midvor@microsoft.com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414" y="5451897"/>
            <a:ext cx="45712" cy="4571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71417" marR="0" lvl="0" indent="-171417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CF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3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B95E54C3-C17E-45E2-ABE1-A2C88923A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05372" y="2672857"/>
            <a:ext cx="1636349" cy="1840893"/>
          </a:xfrm>
          <a:prstGeom prst="rect">
            <a:avLst/>
          </a:prstGeom>
        </p:spPr>
      </p:pic>
      <p:pic>
        <p:nvPicPr>
          <p:cNvPr id="20" name="Picture 7" descr="Two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F16DB139-842E-48A5-87B8-3B90189EF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2809" y="1023193"/>
            <a:ext cx="1618912" cy="1387643"/>
          </a:xfrm>
          <a:prstGeom prst="rect">
            <a:avLst/>
          </a:prstGeom>
        </p:spPr>
      </p:pic>
      <p:pic>
        <p:nvPicPr>
          <p:cNvPr id="21" name="Picture Placeholder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7C5625D1-F644-484D-A834-B44343B04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>
          <a:xfrm flipH="1">
            <a:off x="9826135" y="4775771"/>
            <a:ext cx="1615586" cy="18175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641ED83-DAFE-41AD-AF2C-F3B75D367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14" y="4181787"/>
            <a:ext cx="7252097" cy="15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98" y="5872385"/>
            <a:ext cx="3659902" cy="783737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379E5B3A-F2AA-479C-8C80-3443953C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30" y="511286"/>
            <a:ext cx="4967321" cy="5023491"/>
          </a:xfrm>
        </p:spPr>
        <p:txBody>
          <a:bodyPr/>
          <a:lstStyle/>
          <a:p>
            <a:r>
              <a:rPr lang="cs-CZ" dirty="0"/>
              <a:t>Skype-a-</a:t>
            </a:r>
            <a:r>
              <a:rPr lang="cs-CZ" dirty="0" err="1"/>
              <a:t>Thon</a:t>
            </a:r>
            <a:br>
              <a:rPr lang="cs-CZ" dirty="0"/>
            </a:br>
            <a:r>
              <a:rPr lang="cs-CZ" sz="4800" dirty="0"/>
              <a:t>28. – 29. listopadu</a:t>
            </a:r>
            <a:endParaRPr lang="cs-CZ" dirty="0"/>
          </a:p>
        </p:txBody>
      </p:sp>
      <p:pic>
        <p:nvPicPr>
          <p:cNvPr id="1028" name="Picture 4" descr="https://www.kidscodecs.com/wp-content/uploads/2014/10/people-wendy-norman-mystery-skype-map.jpg">
            <a:extLst>
              <a:ext uri="{FF2B5EF4-FFF2-40B4-BE49-F238E27FC236}">
                <a16:creationId xmlns:a16="http://schemas.microsoft.com/office/drawing/2014/main" id="{49F8D07F-1CB3-41EC-8BF2-D0699394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00" y="1153277"/>
            <a:ext cx="65722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skype-a-thon">
            <a:extLst>
              <a:ext uri="{FF2B5EF4-FFF2-40B4-BE49-F238E27FC236}">
                <a16:creationId xmlns:a16="http://schemas.microsoft.com/office/drawing/2014/main" id="{7279A71A-C380-4748-AD0C-C59698E1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25" y="4406263"/>
            <a:ext cx="2910475" cy="8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1354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595" y="-6856"/>
            <a:ext cx="6243938" cy="768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9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Portál pro učitele</a:t>
            </a: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457112" marR="0" lvl="0" indent="-45711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Získejte za dnešní školení svůj první odznak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Přejděte na education.microsoft.com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Přihlaste se / registrujte 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Nově registrovaní: vyplňte „promo kód“. Přihlášení: profil -&gt; uplatnit kód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79" y="3228219"/>
            <a:ext cx="6300854" cy="1095128"/>
          </a:xfrm>
          <a:prstGeom prst="rect">
            <a:avLst/>
          </a:prstGeom>
          <a:solidFill>
            <a:srgbClr val="B400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4170" tIns="147336" rIns="184170" bIns="147336" rtlCol="0" anchor="t" anchorCtr="0"/>
          <a:lstStyle/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education.microsoft.com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7473" y="656463"/>
            <a:ext cx="5361266" cy="2255179"/>
          </a:xfrm>
          <a:prstGeom prst="rect">
            <a:avLst/>
          </a:prstGeom>
          <a:solidFill>
            <a:srgbClr val="9E0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Microsoft</a:t>
            </a:r>
          </a:p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portál pro učitele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414" y="5451897"/>
            <a:ext cx="45712" cy="4571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71417" marR="0" lvl="0" indent="-171417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CF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1" descr="cid:image011.png@01D1C3F8.7EF95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79" y="2026440"/>
            <a:ext cx="1098819" cy="133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31" y="1944483"/>
            <a:ext cx="1302056" cy="1493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50" y="4917619"/>
            <a:ext cx="1293943" cy="1483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08" y="3477631"/>
            <a:ext cx="1300218" cy="1494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880" y="1889646"/>
            <a:ext cx="1304910" cy="1496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21" y="4968764"/>
            <a:ext cx="1302134" cy="1493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83" y="3461146"/>
            <a:ext cx="1295673" cy="1490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30" y="3443194"/>
            <a:ext cx="1288333" cy="1474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47" y="4951171"/>
            <a:ext cx="1278679" cy="146621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C2AB6AE-180D-450D-86B7-47009C64D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4500" y="709772"/>
            <a:ext cx="4134290" cy="885323"/>
          </a:xfrm>
          <a:prstGeom prst="rect">
            <a:avLst/>
          </a:prstGeom>
        </p:spPr>
      </p:pic>
      <p:pic>
        <p:nvPicPr>
          <p:cNvPr id="19" name="Picture 3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B95E54C3-C17E-45E2-ABE1-A2C88923AC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2308" y="4549266"/>
            <a:ext cx="1700100" cy="1912612"/>
          </a:xfrm>
          <a:prstGeom prst="rect">
            <a:avLst/>
          </a:prstGeom>
        </p:spPr>
      </p:pic>
      <p:pic>
        <p:nvPicPr>
          <p:cNvPr id="20" name="Picture 7" descr="Two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F16DB139-842E-48A5-87B8-3B90189EF7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991" y="4549266"/>
            <a:ext cx="2231374" cy="1912612"/>
          </a:xfrm>
          <a:prstGeom prst="rect">
            <a:avLst/>
          </a:prstGeom>
        </p:spPr>
      </p:pic>
      <p:pic>
        <p:nvPicPr>
          <p:cNvPr id="21" name="Picture Placeholder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7C5625D1-F644-484D-A834-B44343B04E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>
          <a:xfrm>
            <a:off x="4788916" y="4530805"/>
            <a:ext cx="1716509" cy="19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595" y="-6856"/>
            <a:ext cx="6243938" cy="725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9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Portál pro učitele</a:t>
            </a:r>
            <a:endParaRPr kumimoji="0" lang="en-US" sz="279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457112" marR="0" lvl="0" indent="-45711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Získejte za dnešní účast první odznak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Přejděte na education.microsoft.com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Přihlaste se / registrujte 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14252" marR="0" lvl="0" indent="-514252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Nově registrovaní: vyplňte „promo kód“. Přihlášení: profil -&gt; uplatnit kód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" y="145544"/>
            <a:ext cx="5499990" cy="829223"/>
          </a:xfrm>
          <a:prstGeom prst="rect">
            <a:avLst/>
          </a:prstGeom>
          <a:solidFill>
            <a:srgbClr val="B400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4170" tIns="147336" rIns="184170" bIns="147336" rtlCol="0" anchor="t" anchorCtr="0"/>
          <a:lstStyle/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education.microsoft.com</a:t>
            </a: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227" y="2833806"/>
            <a:ext cx="5158907" cy="1235056"/>
          </a:xfrm>
          <a:prstGeom prst="rect">
            <a:avLst/>
          </a:prstGeom>
          <a:solidFill>
            <a:srgbClr val="9E0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7FBA00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MDLOWM118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1414" y="5451897"/>
            <a:ext cx="45712" cy="4571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71417" marR="0" lvl="0" indent="-171417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CF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1" descr="cid:image011.png@01D1C3F8.7EF95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41" y="560155"/>
            <a:ext cx="1098819" cy="133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93" y="478198"/>
            <a:ext cx="1302056" cy="1493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12" y="3451334"/>
            <a:ext cx="1293943" cy="1483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70" y="2011346"/>
            <a:ext cx="1300218" cy="1494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2" y="423361"/>
            <a:ext cx="1304910" cy="1496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83" y="3502479"/>
            <a:ext cx="1302134" cy="1493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45" y="1994861"/>
            <a:ext cx="1295673" cy="1490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792" y="1976909"/>
            <a:ext cx="1288333" cy="1474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09" y="3484886"/>
            <a:ext cx="1278679" cy="146621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DB6E381-1AB5-4110-BD5F-C6EECCD135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676" y="5354140"/>
            <a:ext cx="4962616" cy="106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21" y="1036562"/>
            <a:ext cx="6038383" cy="3767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6600" b="1" dirty="0"/>
              <a:t>3D modely v Microsoft Office</a:t>
            </a:r>
            <a:endParaRPr lang="en-US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83" y="5820903"/>
            <a:ext cx="4134290" cy="8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0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25" y="360157"/>
            <a:ext cx="11123950" cy="14310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6600" b="1" dirty="0"/>
              <a:t>3D modely v Microsoft Office</a:t>
            </a:r>
            <a:endParaRPr lang="en-US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83" y="5820903"/>
            <a:ext cx="4134290" cy="8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36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25" y="360157"/>
            <a:ext cx="11123950" cy="14310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6600" b="1" dirty="0"/>
              <a:t>3D modely v Microsoft Office</a:t>
            </a:r>
            <a:endParaRPr lang="en-US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83" y="5820903"/>
            <a:ext cx="4134290" cy="8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77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25" y="360157"/>
            <a:ext cx="11123950" cy="14310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6600" b="1" dirty="0"/>
              <a:t>3D modely v Microsoft Office</a:t>
            </a:r>
            <a:endParaRPr lang="en-US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83" y="5820903"/>
            <a:ext cx="4134290" cy="8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95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64" y="986458"/>
            <a:ext cx="5378549" cy="3767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6600" b="1" dirty="0" err="1"/>
              <a:t>Teams</a:t>
            </a:r>
            <a:br>
              <a:rPr lang="cs-CZ" sz="6600" b="1" dirty="0"/>
            </a:br>
            <a:r>
              <a:rPr lang="cs-CZ" sz="6600" b="1" dirty="0" err="1"/>
              <a:t>Forms</a:t>
            </a:r>
            <a:br>
              <a:rPr lang="cs-CZ" sz="6600" b="1" dirty="0"/>
            </a:br>
            <a:r>
              <a:rPr lang="cs-CZ" sz="6600" b="1" dirty="0"/>
              <a:t>OneNote</a:t>
            </a:r>
            <a:endParaRPr lang="en-US" b="1" dirty="0"/>
          </a:p>
        </p:txBody>
      </p:sp>
      <p:pic>
        <p:nvPicPr>
          <p:cNvPr id="4" name="Picture 3" descr="A person sitting at a table using a computer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63" y="3034"/>
            <a:ext cx="6095238" cy="68571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AE5834-C8C6-4E04-BC64-EA335867C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98" y="5770799"/>
            <a:ext cx="4134290" cy="8853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D550FD-1416-4386-9401-7FD629D2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9" y="3779158"/>
            <a:ext cx="1712107" cy="1543704"/>
          </a:xfrm>
          <a:prstGeom prst="rect">
            <a:avLst/>
          </a:prstGeom>
        </p:spPr>
      </p:pic>
      <p:pic>
        <p:nvPicPr>
          <p:cNvPr id="9" name="Obrázek 8" descr="Obsah obrázku text, podepsat&#10;&#10;Popis vygenerován s vysokou mírou spolehlivosti">
            <a:extLst>
              <a:ext uri="{FF2B5EF4-FFF2-40B4-BE49-F238E27FC236}">
                <a16:creationId xmlns:a16="http://schemas.microsoft.com/office/drawing/2014/main" id="{F271834F-572E-4B4E-A14C-EA08C21DC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09" y="2355203"/>
            <a:ext cx="1403791" cy="12768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729A1A-8F4B-4DD7-89B6-DCCE0B4CE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49" y="444699"/>
            <a:ext cx="1938109" cy="19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0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MSVID_White_16x9_2012-08-18">
  <a:themeElements>
    <a:clrScheme name="Custom 7">
      <a:dk1>
        <a:srgbClr val="505050"/>
      </a:dk1>
      <a:lt1>
        <a:srgbClr val="FFFFFF"/>
      </a:lt1>
      <a:dk2>
        <a:srgbClr val="00188F"/>
      </a:dk2>
      <a:lt2>
        <a:srgbClr val="D2D2D2"/>
      </a:lt2>
      <a:accent1>
        <a:srgbClr val="00188F"/>
      </a:accent1>
      <a:accent2>
        <a:srgbClr val="0072C6"/>
      </a:accent2>
      <a:accent3>
        <a:srgbClr val="DC3C00"/>
      </a:accent3>
      <a:accent4>
        <a:srgbClr val="4668C5"/>
      </a:accent4>
      <a:accent5>
        <a:srgbClr val="00BCF2"/>
      </a:accent5>
      <a:accent6>
        <a:srgbClr val="FFB900"/>
      </a:accent6>
      <a:hlink>
        <a:srgbClr val="FFF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326</Words>
  <Application>Microsoft Office PowerPoint</Application>
  <PresentationFormat>Širokoúhlá obrazovka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Segoe UI Light</vt:lpstr>
      <vt:lpstr>Segoe UI Semibold</vt:lpstr>
      <vt:lpstr>Segoe UI Semilight</vt:lpstr>
      <vt:lpstr>Wingdings</vt:lpstr>
      <vt:lpstr>Motiv Office</vt:lpstr>
      <vt:lpstr>Office Theme</vt:lpstr>
      <vt:lpstr>4_MSVID_White_16x9_2012-08-18</vt:lpstr>
      <vt:lpstr>Prezentace aplikace PowerPoint</vt:lpstr>
      <vt:lpstr>Skype-a-Thon 28. – 29. listopadu</vt:lpstr>
      <vt:lpstr>Prezentace aplikace PowerPoint</vt:lpstr>
      <vt:lpstr>Prezentace aplikace PowerPoint</vt:lpstr>
      <vt:lpstr>3D modely v Microsoft Office</vt:lpstr>
      <vt:lpstr>3D modely v Microsoft Office</vt:lpstr>
      <vt:lpstr>3D modely v Microsoft Office</vt:lpstr>
      <vt:lpstr>3D modely v Microsoft Office</vt:lpstr>
      <vt:lpstr>Teams Forms OneNote</vt:lpstr>
      <vt:lpstr> Snadná komunikace se třídou v Teams</vt:lpstr>
      <vt:lpstr> Písemky se opraví samy v Microsoft Forms</vt:lpstr>
      <vt:lpstr>Digitální školní sešit ve OneNote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Dvořák</dc:creator>
  <cp:lastModifiedBy>Miroslav Dvořák</cp:lastModifiedBy>
  <cp:revision>19</cp:revision>
  <dcterms:created xsi:type="dcterms:W3CDTF">2017-11-07T12:39:05Z</dcterms:created>
  <dcterms:modified xsi:type="dcterms:W3CDTF">2017-11-15T17:27:38Z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v-midvor@microsoft.com</vt:lpwstr>
  </property>
  <property fmtid="{D5CDD505-2E9C-101B-9397-08002B2CF9AE}" pid="5" name="MSIP_Label_f42aa342-8706-4288-bd11-ebb85995028c_SetDate">
    <vt:lpwstr>2017-11-15T17:25:25.9657100Z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