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3" r:id="rId2"/>
    <p:sldId id="268" r:id="rId3"/>
    <p:sldId id="259" r:id="rId4"/>
    <p:sldId id="265" r:id="rId5"/>
    <p:sldId id="267" r:id="rId6"/>
    <p:sldId id="269" r:id="rId7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6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C25B-529E-493D-AE60-D158F830807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70344-A8CD-4203-AAB0-513FD000366B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3592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F5B804-9E0B-471A-9497-0AFBC375F93D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481E6-0F94-40DC-B217-CCC6395694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BCEAB7-8A1A-47C6-AD9F-304A5CDCE46F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98A79-18BD-4563-B181-C2DA5C7B8B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99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C39E43-83BC-413E-969A-FE3FDE366F27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D3210-18B2-4437-8E84-71C04C99A3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0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A668E3-48DC-499B-9064-47F5B5E0D6EB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AAFBE0-8C4B-4182-B8D0-E26DCEE03F7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4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61E945-73EB-4AA7-9BC9-00DF8C139C21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05861-FD7D-4E9C-A7B5-C14B3C1CBC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07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DE7010-A821-4348-8D61-F8CA1BF02AEF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3B985E-4837-4CF2-A7F1-A3002F31254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17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538B9B-893B-4A57-90DA-7315BE20AA38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49C35-9DE5-46C0-878B-A48B93CEBE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2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9346D-CA7F-4891-AA74-8F905D0D76BA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01C9F-1DDC-4912-A1A5-C9B6203F13E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5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D8623A-C820-46E0-80AC-702EFB4848A9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E388C-D888-495D-AE78-89474203154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1D30366-02F4-456F-9509-DE5D22B9AD11}" type="datetime1">
              <a:rPr lang="cs-CZ"/>
              <a:pPr lvl="0"/>
              <a:t>16.11.2017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D3D8980-8BDE-4163-AF35-0E6DE9F238A1}" type="slidenum">
              <a:t>‹#›</a:t>
            </a:fld>
            <a:endParaRPr lang="cs-CZ"/>
          </a:p>
        </p:txBody>
      </p:sp>
      <p:sp>
        <p:nvSpPr>
          <p:cNvPr id="8" name="Freeform 11"/>
          <p:cNvSpPr/>
          <p:nvPr/>
        </p:nvSpPr>
        <p:spPr>
          <a:xfrm rot="20055608">
            <a:off x="12933429" y="4756268"/>
            <a:ext cx="3045272" cy="539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9"/>
              <a:gd name="f7" fmla="val 309"/>
              <a:gd name="f8" fmla="val 93"/>
              <a:gd name="f9" fmla="val 22"/>
              <a:gd name="f10" fmla="val 96"/>
              <a:gd name="f11" fmla="val 42"/>
              <a:gd name="f12" fmla="val 98"/>
              <a:gd name="f13" fmla="val 63"/>
              <a:gd name="f14" fmla="val 100"/>
              <a:gd name="f15" fmla="val 82"/>
              <a:gd name="f16" fmla="val 103"/>
              <a:gd name="f17" fmla="val 101"/>
              <a:gd name="f18" fmla="val 104"/>
              <a:gd name="f19" fmla="val 121"/>
              <a:gd name="f20" fmla="val 106"/>
              <a:gd name="f21" fmla="val 140"/>
              <a:gd name="f22" fmla="val 107"/>
              <a:gd name="f23" fmla="val 159"/>
              <a:gd name="f24" fmla="val 201"/>
              <a:gd name="f25" fmla="val 112"/>
              <a:gd name="f26" fmla="val 244"/>
              <a:gd name="f27" fmla="val 116"/>
              <a:gd name="f28" fmla="val 288"/>
              <a:gd name="f29" fmla="val 120"/>
              <a:gd name="f30" fmla="val 331"/>
              <a:gd name="f31" fmla="val 123"/>
              <a:gd name="f32" fmla="val 374"/>
              <a:gd name="f33" fmla="val 127"/>
              <a:gd name="f34" fmla="val 417"/>
              <a:gd name="f35" fmla="val 128"/>
              <a:gd name="f36" fmla="val 461"/>
              <a:gd name="f37" fmla="val 130"/>
              <a:gd name="f38" fmla="val 503"/>
              <a:gd name="f39" fmla="val 131"/>
              <a:gd name="f40" fmla="val 590"/>
              <a:gd name="f41" fmla="val 678"/>
              <a:gd name="f42" fmla="val 766"/>
              <a:gd name="f43" fmla="val 854"/>
              <a:gd name="f44" fmla="val 899"/>
              <a:gd name="f45" fmla="val 118"/>
              <a:gd name="f46" fmla="val 944"/>
              <a:gd name="f47" fmla="val 115"/>
              <a:gd name="f48" fmla="val 988"/>
              <a:gd name="f49" fmla="val 110"/>
              <a:gd name="f50" fmla="val 1032"/>
              <a:gd name="f51" fmla="val 1117"/>
              <a:gd name="f52" fmla="val 1197"/>
              <a:gd name="f53" fmla="val 85"/>
              <a:gd name="f54" fmla="val 1274"/>
              <a:gd name="f55" fmla="val 74"/>
              <a:gd name="f56" fmla="val 1345"/>
              <a:gd name="f57" fmla="val 62"/>
              <a:gd name="f58" fmla="val 1411"/>
              <a:gd name="f59" fmla="val 52"/>
              <a:gd name="f60" fmla="val 1471"/>
              <a:gd name="f61" fmla="val 43"/>
              <a:gd name="f62" fmla="val 1521"/>
              <a:gd name="f63" fmla="val 37"/>
              <a:gd name="f64" fmla="val 1569"/>
              <a:gd name="f65" fmla="val 30"/>
              <a:gd name="f66" fmla="val 1613"/>
              <a:gd name="f67" fmla="val 23"/>
              <a:gd name="f68" fmla="val 1650"/>
              <a:gd name="f69" fmla="val 15"/>
              <a:gd name="f70" fmla="val 1683"/>
              <a:gd name="f71" fmla="val 9"/>
              <a:gd name="f72" fmla="val 1707"/>
              <a:gd name="f73" fmla="val 4"/>
              <a:gd name="f74" fmla="val 1723"/>
              <a:gd name="f75" fmla="val 1"/>
              <a:gd name="f76" fmla="val 243"/>
              <a:gd name="f77" fmla="val 1719"/>
              <a:gd name="f78" fmla="val 1690"/>
              <a:gd name="f79" fmla="val 247"/>
              <a:gd name="f80" fmla="val 1645"/>
              <a:gd name="f81" fmla="val 252"/>
              <a:gd name="f82" fmla="val 1588"/>
              <a:gd name="f83" fmla="val 258"/>
              <a:gd name="f84" fmla="val 265"/>
              <a:gd name="f85" fmla="val 1447"/>
              <a:gd name="f86" fmla="val 273"/>
              <a:gd name="f87" fmla="val 1370"/>
              <a:gd name="f88" fmla="val 282"/>
              <a:gd name="f89" fmla="val 1291"/>
              <a:gd name="f90" fmla="val 294"/>
              <a:gd name="f91" fmla="val 1233"/>
              <a:gd name="f92" fmla="val 298"/>
              <a:gd name="f93" fmla="val 1176"/>
              <a:gd name="f94" fmla="val 302"/>
              <a:gd name="f95" fmla="val 1122"/>
              <a:gd name="f96" fmla="val 304"/>
              <a:gd name="f97" fmla="val 1070"/>
              <a:gd name="f98" fmla="val 306"/>
              <a:gd name="f99" fmla="val 1021"/>
              <a:gd name="f100" fmla="val 307"/>
              <a:gd name="f101" fmla="val 976"/>
              <a:gd name="f102" fmla="val 934"/>
              <a:gd name="f103" fmla="val 308"/>
              <a:gd name="f104" fmla="val 897"/>
              <a:gd name="f105" fmla="val 861"/>
              <a:gd name="f106" fmla="val 820"/>
              <a:gd name="f107" fmla="val 774"/>
              <a:gd name="f108" fmla="val 725"/>
              <a:gd name="f109" fmla="val 672"/>
              <a:gd name="f110" fmla="val 617"/>
              <a:gd name="f111" fmla="val 303"/>
              <a:gd name="f112" fmla="val 558"/>
              <a:gd name="f113" fmla="val 300"/>
              <a:gd name="f114" fmla="val 499"/>
              <a:gd name="f115" fmla="val 296"/>
              <a:gd name="f116" fmla="val 438"/>
              <a:gd name="f117" fmla="val 292"/>
              <a:gd name="f118" fmla="val 376"/>
              <a:gd name="f119" fmla="val 286"/>
              <a:gd name="f120" fmla="val 314"/>
              <a:gd name="f121" fmla="val 279"/>
              <a:gd name="f122" fmla="val 251"/>
              <a:gd name="f123" fmla="val 272"/>
              <a:gd name="f124" fmla="val 190"/>
              <a:gd name="f125" fmla="val 264"/>
              <a:gd name="f126" fmla="val 256"/>
              <a:gd name="f127" fmla="val 72"/>
              <a:gd name="f128" fmla="val 236"/>
              <a:gd name="f129" fmla="val 11"/>
              <a:gd name="f130" fmla="+- 0 0 -90"/>
              <a:gd name="f131" fmla="*/ f3 1 1729"/>
              <a:gd name="f132" fmla="*/ f4 1 309"/>
              <a:gd name="f133" fmla="+- f7 0 f5"/>
              <a:gd name="f134" fmla="+- f6 0 f5"/>
              <a:gd name="f135" fmla="*/ f130 f0 1"/>
              <a:gd name="f136" fmla="*/ f134 1 1729"/>
              <a:gd name="f137" fmla="*/ f133 1 309"/>
              <a:gd name="f138" fmla="*/ 22 f134 1"/>
              <a:gd name="f139" fmla="*/ 96 f133 1"/>
              <a:gd name="f140" fmla="*/ 63 f134 1"/>
              <a:gd name="f141" fmla="*/ 100 f133 1"/>
              <a:gd name="f142" fmla="*/ 101 f134 1"/>
              <a:gd name="f143" fmla="*/ 104 f133 1"/>
              <a:gd name="f144" fmla="*/ 140 f134 1"/>
              <a:gd name="f145" fmla="*/ 107 f133 1"/>
              <a:gd name="f146" fmla="*/ 201 f134 1"/>
              <a:gd name="f147" fmla="*/ 112 f133 1"/>
              <a:gd name="f148" fmla="*/ 288 f134 1"/>
              <a:gd name="f149" fmla="*/ 120 f133 1"/>
              <a:gd name="f150" fmla="*/ 374 f134 1"/>
              <a:gd name="f151" fmla="*/ 127 f133 1"/>
              <a:gd name="f152" fmla="*/ 461 f134 1"/>
              <a:gd name="f153" fmla="*/ 130 f133 1"/>
              <a:gd name="f154" fmla="*/ 590 f134 1"/>
              <a:gd name="f155" fmla="*/ 131 f133 1"/>
              <a:gd name="f156" fmla="*/ 766 f134 1"/>
              <a:gd name="f157" fmla="*/ 899 f134 1"/>
              <a:gd name="f158" fmla="*/ 118 f133 1"/>
              <a:gd name="f159" fmla="*/ 988 f134 1"/>
              <a:gd name="f160" fmla="*/ 110 f133 1"/>
              <a:gd name="f161" fmla="*/ 1117 f134 1"/>
              <a:gd name="f162" fmla="*/ 1274 f134 1"/>
              <a:gd name="f163" fmla="*/ 74 f133 1"/>
              <a:gd name="f164" fmla="*/ 1411 f134 1"/>
              <a:gd name="f165" fmla="*/ 52 f133 1"/>
              <a:gd name="f166" fmla="*/ 1521 f134 1"/>
              <a:gd name="f167" fmla="*/ 37 f133 1"/>
              <a:gd name="f168" fmla="*/ 1613 f134 1"/>
              <a:gd name="f169" fmla="*/ 23 f133 1"/>
              <a:gd name="f170" fmla="*/ 1683 f134 1"/>
              <a:gd name="f171" fmla="*/ 9 f133 1"/>
              <a:gd name="f172" fmla="*/ 1723 f134 1"/>
              <a:gd name="f173" fmla="*/ 1 f133 1"/>
              <a:gd name="f174" fmla="*/ 1729 f134 1"/>
              <a:gd name="f175" fmla="*/ 243 f133 1"/>
              <a:gd name="f176" fmla="*/ 1690 f134 1"/>
              <a:gd name="f177" fmla="*/ 247 f133 1"/>
              <a:gd name="f178" fmla="*/ 1588 f134 1"/>
              <a:gd name="f179" fmla="*/ 258 f133 1"/>
              <a:gd name="f180" fmla="*/ 1447 f134 1"/>
              <a:gd name="f181" fmla="*/ 273 f133 1"/>
              <a:gd name="f182" fmla="*/ 1291 f134 1"/>
              <a:gd name="f183" fmla="*/ 294 f133 1"/>
              <a:gd name="f184" fmla="*/ 1176 f134 1"/>
              <a:gd name="f185" fmla="*/ 302 f133 1"/>
              <a:gd name="f186" fmla="*/ 1070 f134 1"/>
              <a:gd name="f187" fmla="*/ 306 f133 1"/>
              <a:gd name="f188" fmla="*/ 976 f134 1"/>
              <a:gd name="f189" fmla="*/ 307 f133 1"/>
              <a:gd name="f190" fmla="*/ 897 f134 1"/>
              <a:gd name="f191" fmla="*/ 308 f133 1"/>
              <a:gd name="f192" fmla="*/ 820 f134 1"/>
              <a:gd name="f193" fmla="*/ 309 f133 1"/>
              <a:gd name="f194" fmla="*/ 725 f134 1"/>
              <a:gd name="f195" fmla="*/ 617 f134 1"/>
              <a:gd name="f196" fmla="*/ 303 f133 1"/>
              <a:gd name="f197" fmla="*/ 499 f134 1"/>
              <a:gd name="f198" fmla="*/ 296 f133 1"/>
              <a:gd name="f199" fmla="*/ 376 f134 1"/>
              <a:gd name="f200" fmla="*/ 286 f133 1"/>
              <a:gd name="f201" fmla="*/ 251 f134 1"/>
              <a:gd name="f202" fmla="*/ 272 f133 1"/>
              <a:gd name="f203" fmla="*/ 130 f134 1"/>
              <a:gd name="f204" fmla="*/ 256 f133 1"/>
              <a:gd name="f205" fmla="*/ 15 f134 1"/>
              <a:gd name="f206" fmla="*/ 236 f133 1"/>
              <a:gd name="f207" fmla="*/ 0 f134 1"/>
              <a:gd name="f208" fmla="*/ f135 1 f2"/>
              <a:gd name="f209" fmla="*/ f138 1 1729"/>
              <a:gd name="f210" fmla="*/ f139 1 309"/>
              <a:gd name="f211" fmla="*/ f140 1 1729"/>
              <a:gd name="f212" fmla="*/ f141 1 309"/>
              <a:gd name="f213" fmla="*/ f142 1 1729"/>
              <a:gd name="f214" fmla="*/ f143 1 309"/>
              <a:gd name="f215" fmla="*/ f144 1 1729"/>
              <a:gd name="f216" fmla="*/ f145 1 309"/>
              <a:gd name="f217" fmla="*/ f146 1 1729"/>
              <a:gd name="f218" fmla="*/ f147 1 309"/>
              <a:gd name="f219" fmla="*/ f148 1 1729"/>
              <a:gd name="f220" fmla="*/ f149 1 309"/>
              <a:gd name="f221" fmla="*/ f150 1 1729"/>
              <a:gd name="f222" fmla="*/ f151 1 309"/>
              <a:gd name="f223" fmla="*/ f152 1 1729"/>
              <a:gd name="f224" fmla="*/ f153 1 309"/>
              <a:gd name="f225" fmla="*/ f154 1 1729"/>
              <a:gd name="f226" fmla="*/ f155 1 309"/>
              <a:gd name="f227" fmla="*/ f156 1 1729"/>
              <a:gd name="f228" fmla="*/ f157 1 1729"/>
              <a:gd name="f229" fmla="*/ f158 1 309"/>
              <a:gd name="f230" fmla="*/ f159 1 1729"/>
              <a:gd name="f231" fmla="*/ f160 1 309"/>
              <a:gd name="f232" fmla="*/ f161 1 1729"/>
              <a:gd name="f233" fmla="*/ f162 1 1729"/>
              <a:gd name="f234" fmla="*/ f163 1 309"/>
              <a:gd name="f235" fmla="*/ f164 1 1729"/>
              <a:gd name="f236" fmla="*/ f165 1 309"/>
              <a:gd name="f237" fmla="*/ f166 1 1729"/>
              <a:gd name="f238" fmla="*/ f167 1 309"/>
              <a:gd name="f239" fmla="*/ f168 1 1729"/>
              <a:gd name="f240" fmla="*/ f169 1 309"/>
              <a:gd name="f241" fmla="*/ f170 1 1729"/>
              <a:gd name="f242" fmla="*/ f171 1 309"/>
              <a:gd name="f243" fmla="*/ f172 1 1729"/>
              <a:gd name="f244" fmla="*/ f173 1 309"/>
              <a:gd name="f245" fmla="*/ f174 1 1729"/>
              <a:gd name="f246" fmla="*/ f175 1 309"/>
              <a:gd name="f247" fmla="*/ f176 1 1729"/>
              <a:gd name="f248" fmla="*/ f177 1 309"/>
              <a:gd name="f249" fmla="*/ f178 1 1729"/>
              <a:gd name="f250" fmla="*/ f179 1 309"/>
              <a:gd name="f251" fmla="*/ f180 1 1729"/>
              <a:gd name="f252" fmla="*/ f181 1 309"/>
              <a:gd name="f253" fmla="*/ f182 1 1729"/>
              <a:gd name="f254" fmla="*/ f183 1 309"/>
              <a:gd name="f255" fmla="*/ f184 1 1729"/>
              <a:gd name="f256" fmla="*/ f185 1 309"/>
              <a:gd name="f257" fmla="*/ f186 1 1729"/>
              <a:gd name="f258" fmla="*/ f187 1 309"/>
              <a:gd name="f259" fmla="*/ f188 1 1729"/>
              <a:gd name="f260" fmla="*/ f189 1 309"/>
              <a:gd name="f261" fmla="*/ f190 1 1729"/>
              <a:gd name="f262" fmla="*/ f191 1 309"/>
              <a:gd name="f263" fmla="*/ f192 1 1729"/>
              <a:gd name="f264" fmla="*/ f193 1 309"/>
              <a:gd name="f265" fmla="*/ f194 1 1729"/>
              <a:gd name="f266" fmla="*/ f195 1 1729"/>
              <a:gd name="f267" fmla="*/ f196 1 309"/>
              <a:gd name="f268" fmla="*/ f197 1 1729"/>
              <a:gd name="f269" fmla="*/ f198 1 309"/>
              <a:gd name="f270" fmla="*/ f199 1 1729"/>
              <a:gd name="f271" fmla="*/ f200 1 309"/>
              <a:gd name="f272" fmla="*/ f201 1 1729"/>
              <a:gd name="f273" fmla="*/ f202 1 309"/>
              <a:gd name="f274" fmla="*/ f203 1 1729"/>
              <a:gd name="f275" fmla="*/ f204 1 309"/>
              <a:gd name="f276" fmla="*/ f205 1 1729"/>
              <a:gd name="f277" fmla="*/ f206 1 309"/>
              <a:gd name="f278" fmla="*/ f207 1 1729"/>
              <a:gd name="f279" fmla="*/ 0 1 f136"/>
              <a:gd name="f280" fmla="*/ f6 1 f136"/>
              <a:gd name="f281" fmla="*/ 0 1 f137"/>
              <a:gd name="f282" fmla="*/ f7 1 f137"/>
              <a:gd name="f283" fmla="+- f208 0 f1"/>
              <a:gd name="f284" fmla="*/ f209 1 f136"/>
              <a:gd name="f285" fmla="*/ f210 1 f137"/>
              <a:gd name="f286" fmla="*/ f211 1 f136"/>
              <a:gd name="f287" fmla="*/ f212 1 f137"/>
              <a:gd name="f288" fmla="*/ f213 1 f136"/>
              <a:gd name="f289" fmla="*/ f214 1 f137"/>
              <a:gd name="f290" fmla="*/ f215 1 f136"/>
              <a:gd name="f291" fmla="*/ f216 1 f137"/>
              <a:gd name="f292" fmla="*/ f217 1 f136"/>
              <a:gd name="f293" fmla="*/ f218 1 f137"/>
              <a:gd name="f294" fmla="*/ f219 1 f136"/>
              <a:gd name="f295" fmla="*/ f220 1 f137"/>
              <a:gd name="f296" fmla="*/ f221 1 f136"/>
              <a:gd name="f297" fmla="*/ f222 1 f137"/>
              <a:gd name="f298" fmla="*/ f223 1 f136"/>
              <a:gd name="f299" fmla="*/ f224 1 f137"/>
              <a:gd name="f300" fmla="*/ f225 1 f136"/>
              <a:gd name="f301" fmla="*/ f226 1 f137"/>
              <a:gd name="f302" fmla="*/ f227 1 f136"/>
              <a:gd name="f303" fmla="*/ f228 1 f136"/>
              <a:gd name="f304" fmla="*/ f229 1 f137"/>
              <a:gd name="f305" fmla="*/ f230 1 f136"/>
              <a:gd name="f306" fmla="*/ f231 1 f137"/>
              <a:gd name="f307" fmla="*/ f232 1 f136"/>
              <a:gd name="f308" fmla="*/ f233 1 f136"/>
              <a:gd name="f309" fmla="*/ f234 1 f137"/>
              <a:gd name="f310" fmla="*/ f235 1 f136"/>
              <a:gd name="f311" fmla="*/ f236 1 f137"/>
              <a:gd name="f312" fmla="*/ f237 1 f136"/>
              <a:gd name="f313" fmla="*/ f238 1 f137"/>
              <a:gd name="f314" fmla="*/ f239 1 f136"/>
              <a:gd name="f315" fmla="*/ f240 1 f137"/>
              <a:gd name="f316" fmla="*/ f241 1 f136"/>
              <a:gd name="f317" fmla="*/ f242 1 f137"/>
              <a:gd name="f318" fmla="*/ f243 1 f136"/>
              <a:gd name="f319" fmla="*/ f244 1 f137"/>
              <a:gd name="f320" fmla="*/ f245 1 f136"/>
              <a:gd name="f321" fmla="*/ f246 1 f137"/>
              <a:gd name="f322" fmla="*/ f247 1 f136"/>
              <a:gd name="f323" fmla="*/ f248 1 f137"/>
              <a:gd name="f324" fmla="*/ f249 1 f136"/>
              <a:gd name="f325" fmla="*/ f250 1 f137"/>
              <a:gd name="f326" fmla="*/ f251 1 f136"/>
              <a:gd name="f327" fmla="*/ f252 1 f137"/>
              <a:gd name="f328" fmla="*/ f253 1 f136"/>
              <a:gd name="f329" fmla="*/ f254 1 f137"/>
              <a:gd name="f330" fmla="*/ f255 1 f136"/>
              <a:gd name="f331" fmla="*/ f256 1 f137"/>
              <a:gd name="f332" fmla="*/ f257 1 f136"/>
              <a:gd name="f333" fmla="*/ f258 1 f137"/>
              <a:gd name="f334" fmla="*/ f259 1 f136"/>
              <a:gd name="f335" fmla="*/ f260 1 f137"/>
              <a:gd name="f336" fmla="*/ f261 1 f136"/>
              <a:gd name="f337" fmla="*/ f262 1 f137"/>
              <a:gd name="f338" fmla="*/ f263 1 f136"/>
              <a:gd name="f339" fmla="*/ f264 1 f137"/>
              <a:gd name="f340" fmla="*/ f265 1 f136"/>
              <a:gd name="f341" fmla="*/ f266 1 f136"/>
              <a:gd name="f342" fmla="*/ f267 1 f137"/>
              <a:gd name="f343" fmla="*/ f268 1 f136"/>
              <a:gd name="f344" fmla="*/ f269 1 f137"/>
              <a:gd name="f345" fmla="*/ f270 1 f136"/>
              <a:gd name="f346" fmla="*/ f271 1 f137"/>
              <a:gd name="f347" fmla="*/ f272 1 f136"/>
              <a:gd name="f348" fmla="*/ f273 1 f137"/>
              <a:gd name="f349" fmla="*/ f274 1 f136"/>
              <a:gd name="f350" fmla="*/ f275 1 f137"/>
              <a:gd name="f351" fmla="*/ f276 1 f136"/>
              <a:gd name="f352" fmla="*/ f277 1 f137"/>
              <a:gd name="f353" fmla="*/ f278 1 f136"/>
              <a:gd name="f354" fmla="*/ f279 f131 1"/>
              <a:gd name="f355" fmla="*/ f280 f131 1"/>
              <a:gd name="f356" fmla="*/ f282 f132 1"/>
              <a:gd name="f357" fmla="*/ f281 f132 1"/>
              <a:gd name="f358" fmla="*/ f284 f131 1"/>
              <a:gd name="f359" fmla="*/ f285 f132 1"/>
              <a:gd name="f360" fmla="*/ f286 f131 1"/>
              <a:gd name="f361" fmla="*/ f287 f132 1"/>
              <a:gd name="f362" fmla="*/ f288 f131 1"/>
              <a:gd name="f363" fmla="*/ f289 f132 1"/>
              <a:gd name="f364" fmla="*/ f290 f131 1"/>
              <a:gd name="f365" fmla="*/ f291 f132 1"/>
              <a:gd name="f366" fmla="*/ f292 f131 1"/>
              <a:gd name="f367" fmla="*/ f293 f132 1"/>
              <a:gd name="f368" fmla="*/ f294 f131 1"/>
              <a:gd name="f369" fmla="*/ f295 f132 1"/>
              <a:gd name="f370" fmla="*/ f296 f131 1"/>
              <a:gd name="f371" fmla="*/ f297 f132 1"/>
              <a:gd name="f372" fmla="*/ f298 f131 1"/>
              <a:gd name="f373" fmla="*/ f299 f132 1"/>
              <a:gd name="f374" fmla="*/ f300 f131 1"/>
              <a:gd name="f375" fmla="*/ f301 f132 1"/>
              <a:gd name="f376" fmla="*/ f302 f131 1"/>
              <a:gd name="f377" fmla="*/ f303 f131 1"/>
              <a:gd name="f378" fmla="*/ f304 f132 1"/>
              <a:gd name="f379" fmla="*/ f305 f131 1"/>
              <a:gd name="f380" fmla="*/ f306 f132 1"/>
              <a:gd name="f381" fmla="*/ f307 f131 1"/>
              <a:gd name="f382" fmla="*/ f308 f131 1"/>
              <a:gd name="f383" fmla="*/ f309 f132 1"/>
              <a:gd name="f384" fmla="*/ f310 f131 1"/>
              <a:gd name="f385" fmla="*/ f311 f132 1"/>
              <a:gd name="f386" fmla="*/ f312 f131 1"/>
              <a:gd name="f387" fmla="*/ f313 f132 1"/>
              <a:gd name="f388" fmla="*/ f314 f131 1"/>
              <a:gd name="f389" fmla="*/ f315 f132 1"/>
              <a:gd name="f390" fmla="*/ f316 f131 1"/>
              <a:gd name="f391" fmla="*/ f317 f132 1"/>
              <a:gd name="f392" fmla="*/ f318 f131 1"/>
              <a:gd name="f393" fmla="*/ f319 f132 1"/>
              <a:gd name="f394" fmla="*/ f320 f131 1"/>
              <a:gd name="f395" fmla="*/ f321 f132 1"/>
              <a:gd name="f396" fmla="*/ f322 f131 1"/>
              <a:gd name="f397" fmla="*/ f323 f132 1"/>
              <a:gd name="f398" fmla="*/ f324 f131 1"/>
              <a:gd name="f399" fmla="*/ f325 f132 1"/>
              <a:gd name="f400" fmla="*/ f326 f131 1"/>
              <a:gd name="f401" fmla="*/ f327 f132 1"/>
              <a:gd name="f402" fmla="*/ f328 f131 1"/>
              <a:gd name="f403" fmla="*/ f329 f132 1"/>
              <a:gd name="f404" fmla="*/ f330 f131 1"/>
              <a:gd name="f405" fmla="*/ f331 f132 1"/>
              <a:gd name="f406" fmla="*/ f332 f131 1"/>
              <a:gd name="f407" fmla="*/ f333 f132 1"/>
              <a:gd name="f408" fmla="*/ f334 f131 1"/>
              <a:gd name="f409" fmla="*/ f335 f132 1"/>
              <a:gd name="f410" fmla="*/ f336 f131 1"/>
              <a:gd name="f411" fmla="*/ f337 f132 1"/>
              <a:gd name="f412" fmla="*/ f338 f131 1"/>
              <a:gd name="f413" fmla="*/ f339 f132 1"/>
              <a:gd name="f414" fmla="*/ f340 f131 1"/>
              <a:gd name="f415" fmla="*/ f341 f131 1"/>
              <a:gd name="f416" fmla="*/ f342 f132 1"/>
              <a:gd name="f417" fmla="*/ f343 f131 1"/>
              <a:gd name="f418" fmla="*/ f344 f132 1"/>
              <a:gd name="f419" fmla="*/ f345 f131 1"/>
              <a:gd name="f420" fmla="*/ f346 f132 1"/>
              <a:gd name="f421" fmla="*/ f347 f131 1"/>
              <a:gd name="f422" fmla="*/ f348 f132 1"/>
              <a:gd name="f423" fmla="*/ f349 f131 1"/>
              <a:gd name="f424" fmla="*/ f350 f132 1"/>
              <a:gd name="f425" fmla="*/ f351 f131 1"/>
              <a:gd name="f426" fmla="*/ f352 f132 1"/>
              <a:gd name="f427" fmla="*/ f353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3">
                <a:pos x="f358" y="f359"/>
              </a:cxn>
              <a:cxn ang="f283">
                <a:pos x="f360" y="f361"/>
              </a:cxn>
              <a:cxn ang="f283">
                <a:pos x="f362" y="f363"/>
              </a:cxn>
              <a:cxn ang="f283">
                <a:pos x="f364" y="f365"/>
              </a:cxn>
              <a:cxn ang="f283">
                <a:pos x="f366" y="f367"/>
              </a:cxn>
              <a:cxn ang="f283">
                <a:pos x="f368" y="f369"/>
              </a:cxn>
              <a:cxn ang="f283">
                <a:pos x="f370" y="f371"/>
              </a:cxn>
              <a:cxn ang="f283">
                <a:pos x="f372" y="f373"/>
              </a:cxn>
              <a:cxn ang="f283">
                <a:pos x="f374" y="f375"/>
              </a:cxn>
              <a:cxn ang="f283">
                <a:pos x="f376" y="f371"/>
              </a:cxn>
              <a:cxn ang="f283">
                <a:pos x="f377" y="f378"/>
              </a:cxn>
              <a:cxn ang="f283">
                <a:pos x="f379" y="f380"/>
              </a:cxn>
              <a:cxn ang="f283">
                <a:pos x="f381" y="f359"/>
              </a:cxn>
              <a:cxn ang="f283">
                <a:pos x="f382" y="f383"/>
              </a:cxn>
              <a:cxn ang="f283">
                <a:pos x="f384" y="f385"/>
              </a:cxn>
              <a:cxn ang="f283">
                <a:pos x="f386" y="f387"/>
              </a:cxn>
              <a:cxn ang="f283">
                <a:pos x="f388" y="f389"/>
              </a:cxn>
              <a:cxn ang="f283">
                <a:pos x="f390" y="f391"/>
              </a:cxn>
              <a:cxn ang="f283">
                <a:pos x="f392" y="f393"/>
              </a:cxn>
              <a:cxn ang="f283">
                <a:pos x="f394" y="f395"/>
              </a:cxn>
              <a:cxn ang="f283">
                <a:pos x="f396" y="f397"/>
              </a:cxn>
              <a:cxn ang="f283">
                <a:pos x="f398" y="f399"/>
              </a:cxn>
              <a:cxn ang="f283">
                <a:pos x="f400" y="f401"/>
              </a:cxn>
              <a:cxn ang="f283">
                <a:pos x="f402" y="f403"/>
              </a:cxn>
              <a:cxn ang="f283">
                <a:pos x="f404" y="f405"/>
              </a:cxn>
              <a:cxn ang="f283">
                <a:pos x="f406" y="f407"/>
              </a:cxn>
              <a:cxn ang="f283">
                <a:pos x="f408" y="f409"/>
              </a:cxn>
              <a:cxn ang="f283">
                <a:pos x="f410" y="f411"/>
              </a:cxn>
              <a:cxn ang="f283">
                <a:pos x="f412" y="f413"/>
              </a:cxn>
              <a:cxn ang="f283">
                <a:pos x="f414" y="f411"/>
              </a:cxn>
              <a:cxn ang="f283">
                <a:pos x="f415" y="f416"/>
              </a:cxn>
              <a:cxn ang="f283">
                <a:pos x="f417" y="f418"/>
              </a:cxn>
              <a:cxn ang="f283">
                <a:pos x="f419" y="f420"/>
              </a:cxn>
              <a:cxn ang="f283">
                <a:pos x="f421" y="f422"/>
              </a:cxn>
              <a:cxn ang="f283">
                <a:pos x="f423" y="f424"/>
              </a:cxn>
              <a:cxn ang="f283">
                <a:pos x="f425" y="f426"/>
              </a:cxn>
              <a:cxn ang="f283">
                <a:pos x="f427" y="f426"/>
              </a:cxn>
            </a:cxnLst>
            <a:rect l="f354" t="f357" r="f355" b="f356"/>
            <a:pathLst>
              <a:path w="1729" h="309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37"/>
                </a:lnTo>
                <a:lnTo>
                  <a:pt x="f42" y="f33"/>
                </a:lnTo>
                <a:lnTo>
                  <a:pt x="f43" y="f19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20"/>
                </a:lnTo>
                <a:lnTo>
                  <a:pt x="f51" y="f10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6" y="f5"/>
                </a:lnTo>
                <a:lnTo>
                  <a:pt x="f6" y="f76"/>
                </a:lnTo>
                <a:lnTo>
                  <a:pt x="f77" y="f26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62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0"/>
                </a:lnTo>
                <a:lnTo>
                  <a:pt x="f102" y="f103"/>
                </a:lnTo>
                <a:lnTo>
                  <a:pt x="f104" y="f103"/>
                </a:lnTo>
                <a:lnTo>
                  <a:pt x="f105" y="f7"/>
                </a:lnTo>
                <a:lnTo>
                  <a:pt x="f106" y="f7"/>
                </a:lnTo>
                <a:lnTo>
                  <a:pt x="f107" y="f7"/>
                </a:lnTo>
                <a:lnTo>
                  <a:pt x="f108" y="f103"/>
                </a:lnTo>
                <a:lnTo>
                  <a:pt x="f109" y="f98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37" y="f126"/>
                </a:lnTo>
                <a:lnTo>
                  <a:pt x="f127" y="f79"/>
                </a:lnTo>
                <a:lnTo>
                  <a:pt x="f69" y="f128"/>
                </a:lnTo>
                <a:lnTo>
                  <a:pt x="f129" y="f128"/>
                </a:lnTo>
                <a:lnTo>
                  <a:pt x="f5" y="f128"/>
                </a:lnTo>
                <a:lnTo>
                  <a:pt x="f5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13"/>
          <p:cNvSpPr/>
          <p:nvPr/>
        </p:nvSpPr>
        <p:spPr>
          <a:xfrm rot="20055608">
            <a:off x="12644121" y="4124490"/>
            <a:ext cx="3045272" cy="6027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9"/>
              <a:gd name="f7" fmla="val 338"/>
              <a:gd name="f8" fmla="val 78"/>
              <a:gd name="f9" fmla="val 35"/>
              <a:gd name="f10" fmla="val 87"/>
              <a:gd name="f11" fmla="val 70"/>
              <a:gd name="f12" fmla="val 97"/>
              <a:gd name="f13" fmla="val 106"/>
              <a:gd name="f14" fmla="val 105"/>
              <a:gd name="f15" fmla="val 143"/>
              <a:gd name="f16" fmla="val 112"/>
              <a:gd name="f17" fmla="val 218"/>
              <a:gd name="f18" fmla="val 126"/>
              <a:gd name="f19" fmla="val 294"/>
              <a:gd name="f20" fmla="val 138"/>
              <a:gd name="f21" fmla="val 370"/>
              <a:gd name="f22" fmla="val 150"/>
              <a:gd name="f23" fmla="val 443"/>
              <a:gd name="f24" fmla="val 158"/>
              <a:gd name="f25" fmla="val 515"/>
              <a:gd name="f26" fmla="val 166"/>
              <a:gd name="f27" fmla="val 582"/>
              <a:gd name="f28" fmla="val 172"/>
              <a:gd name="f29" fmla="val 638"/>
              <a:gd name="f30" fmla="val 174"/>
              <a:gd name="f31" fmla="val 693"/>
              <a:gd name="f32" fmla="val 747"/>
              <a:gd name="f33" fmla="val 173"/>
              <a:gd name="f34" fmla="val 800"/>
              <a:gd name="f35" fmla="val 171"/>
              <a:gd name="f36" fmla="val 853"/>
              <a:gd name="f37" fmla="val 167"/>
              <a:gd name="f38" fmla="val 904"/>
              <a:gd name="f39" fmla="val 163"/>
              <a:gd name="f40" fmla="val 953"/>
              <a:gd name="f41" fmla="val 157"/>
              <a:gd name="f42" fmla="val 1002"/>
              <a:gd name="f43" fmla="val 152"/>
              <a:gd name="f44" fmla="val 1048"/>
              <a:gd name="f45" fmla="val 145"/>
              <a:gd name="f46" fmla="val 1093"/>
              <a:gd name="f47" fmla="val 137"/>
              <a:gd name="f48" fmla="val 1136"/>
              <a:gd name="f49" fmla="val 130"/>
              <a:gd name="f50" fmla="val 1178"/>
              <a:gd name="f51" fmla="val 122"/>
              <a:gd name="f52" fmla="val 1217"/>
              <a:gd name="f53" fmla="val 115"/>
              <a:gd name="f54" fmla="val 1253"/>
              <a:gd name="f55" fmla="val 107"/>
              <a:gd name="f56" fmla="val 1288"/>
              <a:gd name="f57" fmla="val 100"/>
              <a:gd name="f58" fmla="val 1320"/>
              <a:gd name="f59" fmla="val 93"/>
              <a:gd name="f60" fmla="val 1385"/>
              <a:gd name="f61" fmla="val 1453"/>
              <a:gd name="f62" fmla="val 63"/>
              <a:gd name="f63" fmla="val 1522"/>
              <a:gd name="f64" fmla="val 48"/>
              <a:gd name="f65" fmla="val 1586"/>
              <a:gd name="f66" fmla="val 33"/>
              <a:gd name="f67" fmla="val 1643"/>
              <a:gd name="f68" fmla="val 20"/>
              <a:gd name="f69" fmla="val 1688"/>
              <a:gd name="f70" fmla="val 9"/>
              <a:gd name="f71" fmla="val 1718"/>
              <a:gd name="f72" fmla="val 3"/>
              <a:gd name="f73" fmla="val 229"/>
              <a:gd name="f74" fmla="val 1720"/>
              <a:gd name="f75" fmla="val 231"/>
              <a:gd name="f76" fmla="val 1693"/>
              <a:gd name="f77" fmla="val 236"/>
              <a:gd name="f78" fmla="val 1651"/>
              <a:gd name="f79" fmla="val 244"/>
              <a:gd name="f80" fmla="val 1596"/>
              <a:gd name="f81" fmla="val 255"/>
              <a:gd name="f82" fmla="val 1531"/>
              <a:gd name="f83" fmla="val 267"/>
              <a:gd name="f84" fmla="val 1456"/>
              <a:gd name="f85" fmla="val 280"/>
              <a:gd name="f86" fmla="val 1376"/>
              <a:gd name="f87" fmla="val 1291"/>
              <a:gd name="f88" fmla="val 308"/>
              <a:gd name="f89" fmla="val 1229"/>
              <a:gd name="f90" fmla="val 316"/>
              <a:gd name="f91" fmla="val 1166"/>
              <a:gd name="f92" fmla="val 323"/>
              <a:gd name="f93" fmla="val 1103"/>
              <a:gd name="f94" fmla="val 328"/>
              <a:gd name="f95" fmla="val 1042"/>
              <a:gd name="f96" fmla="val 333"/>
              <a:gd name="f97" fmla="val 983"/>
              <a:gd name="f98" fmla="val 336"/>
              <a:gd name="f99" fmla="val 927"/>
              <a:gd name="f100" fmla="val 874"/>
              <a:gd name="f101" fmla="val 826"/>
              <a:gd name="f102" fmla="val 745"/>
              <a:gd name="f103" fmla="val 675"/>
              <a:gd name="f104" fmla="val 335"/>
              <a:gd name="f105" fmla="val 612"/>
              <a:gd name="f106" fmla="val 332"/>
              <a:gd name="f107" fmla="val 552"/>
              <a:gd name="f108" fmla="val 495"/>
              <a:gd name="f109" fmla="val 436"/>
              <a:gd name="f110" fmla="val 373"/>
              <a:gd name="f111" fmla="val 306"/>
              <a:gd name="f112" fmla="val 302"/>
              <a:gd name="f113" fmla="val 293"/>
              <a:gd name="f114" fmla="val 285"/>
              <a:gd name="f115" fmla="val 276"/>
              <a:gd name="f116" fmla="val 194"/>
              <a:gd name="f117" fmla="val 156"/>
              <a:gd name="f118" fmla="val 257"/>
              <a:gd name="f119" fmla="val 119"/>
              <a:gd name="f120" fmla="val 246"/>
              <a:gd name="f121" fmla="val 80"/>
              <a:gd name="f122" fmla="val 41"/>
              <a:gd name="f123" fmla="val 225"/>
              <a:gd name="f124" fmla="val 215"/>
              <a:gd name="f125" fmla="+- 0 0 -90"/>
              <a:gd name="f126" fmla="*/ f3 1 1729"/>
              <a:gd name="f127" fmla="*/ f4 1 338"/>
              <a:gd name="f128" fmla="+- f7 0 f5"/>
              <a:gd name="f129" fmla="+- f6 0 f5"/>
              <a:gd name="f130" fmla="*/ f125 f0 1"/>
              <a:gd name="f131" fmla="*/ f129 1 1729"/>
              <a:gd name="f132" fmla="*/ f128 1 338"/>
              <a:gd name="f133" fmla="*/ 35 f129 1"/>
              <a:gd name="f134" fmla="*/ 87 f128 1"/>
              <a:gd name="f135" fmla="*/ 106 f129 1"/>
              <a:gd name="f136" fmla="*/ 105 f128 1"/>
              <a:gd name="f137" fmla="*/ 218 f129 1"/>
              <a:gd name="f138" fmla="*/ 126 f128 1"/>
              <a:gd name="f139" fmla="*/ 370 f129 1"/>
              <a:gd name="f140" fmla="*/ 150 f128 1"/>
              <a:gd name="f141" fmla="*/ 515 f129 1"/>
              <a:gd name="f142" fmla="*/ 166 f128 1"/>
              <a:gd name="f143" fmla="*/ 638 f129 1"/>
              <a:gd name="f144" fmla="*/ 174 f128 1"/>
              <a:gd name="f145" fmla="*/ 747 f129 1"/>
              <a:gd name="f146" fmla="*/ 173 f128 1"/>
              <a:gd name="f147" fmla="*/ 853 f129 1"/>
              <a:gd name="f148" fmla="*/ 167 f128 1"/>
              <a:gd name="f149" fmla="*/ 953 f129 1"/>
              <a:gd name="f150" fmla="*/ 157 f128 1"/>
              <a:gd name="f151" fmla="*/ 1048 f129 1"/>
              <a:gd name="f152" fmla="*/ 145 f128 1"/>
              <a:gd name="f153" fmla="*/ 1136 f129 1"/>
              <a:gd name="f154" fmla="*/ 130 f128 1"/>
              <a:gd name="f155" fmla="*/ 1217 f129 1"/>
              <a:gd name="f156" fmla="*/ 115 f128 1"/>
              <a:gd name="f157" fmla="*/ 1288 f129 1"/>
              <a:gd name="f158" fmla="*/ 100 f128 1"/>
              <a:gd name="f159" fmla="*/ 1385 f129 1"/>
              <a:gd name="f160" fmla="*/ 78 f128 1"/>
              <a:gd name="f161" fmla="*/ 1522 f129 1"/>
              <a:gd name="f162" fmla="*/ 48 f128 1"/>
              <a:gd name="f163" fmla="*/ 1643 f129 1"/>
              <a:gd name="f164" fmla="*/ 20 f128 1"/>
              <a:gd name="f165" fmla="*/ 1718 f129 1"/>
              <a:gd name="f166" fmla="*/ 3 f128 1"/>
              <a:gd name="f167" fmla="*/ 1729 f129 1"/>
              <a:gd name="f168" fmla="*/ 229 f128 1"/>
              <a:gd name="f169" fmla="*/ 1693 f129 1"/>
              <a:gd name="f170" fmla="*/ 236 f128 1"/>
              <a:gd name="f171" fmla="*/ 1596 f129 1"/>
              <a:gd name="f172" fmla="*/ 255 f128 1"/>
              <a:gd name="f173" fmla="*/ 1456 f129 1"/>
              <a:gd name="f174" fmla="*/ 280 f128 1"/>
              <a:gd name="f175" fmla="*/ 1291 f129 1"/>
              <a:gd name="f176" fmla="*/ 308 f128 1"/>
              <a:gd name="f177" fmla="*/ 1166 f129 1"/>
              <a:gd name="f178" fmla="*/ 323 f128 1"/>
              <a:gd name="f179" fmla="*/ 1042 f129 1"/>
              <a:gd name="f180" fmla="*/ 333 f128 1"/>
              <a:gd name="f181" fmla="*/ 927 f129 1"/>
              <a:gd name="f182" fmla="*/ 338 f128 1"/>
              <a:gd name="f183" fmla="*/ 826 f129 1"/>
              <a:gd name="f184" fmla="*/ 336 f128 1"/>
              <a:gd name="f185" fmla="*/ 675 f129 1"/>
              <a:gd name="f186" fmla="*/ 335 f128 1"/>
              <a:gd name="f187" fmla="*/ 552 f129 1"/>
              <a:gd name="f188" fmla="*/ 328 f128 1"/>
              <a:gd name="f189" fmla="*/ 436 f129 1"/>
              <a:gd name="f190" fmla="*/ 316 f128 1"/>
              <a:gd name="f191" fmla="*/ 302 f129 1"/>
              <a:gd name="f192" fmla="*/ 293 f128 1"/>
              <a:gd name="f193" fmla="*/ 231 f129 1"/>
              <a:gd name="f194" fmla="*/ 276 f128 1"/>
              <a:gd name="f195" fmla="*/ 156 f129 1"/>
              <a:gd name="f196" fmla="*/ 257 f128 1"/>
              <a:gd name="f197" fmla="*/ 80 f129 1"/>
              <a:gd name="f198" fmla="*/ 0 f129 1"/>
              <a:gd name="f199" fmla="*/ 215 f128 1"/>
              <a:gd name="f200" fmla="*/ f130 1 f2"/>
              <a:gd name="f201" fmla="*/ f133 1 1729"/>
              <a:gd name="f202" fmla="*/ f134 1 338"/>
              <a:gd name="f203" fmla="*/ f135 1 1729"/>
              <a:gd name="f204" fmla="*/ f136 1 338"/>
              <a:gd name="f205" fmla="*/ f137 1 1729"/>
              <a:gd name="f206" fmla="*/ f138 1 338"/>
              <a:gd name="f207" fmla="*/ f139 1 1729"/>
              <a:gd name="f208" fmla="*/ f140 1 338"/>
              <a:gd name="f209" fmla="*/ f141 1 1729"/>
              <a:gd name="f210" fmla="*/ f142 1 338"/>
              <a:gd name="f211" fmla="*/ f143 1 1729"/>
              <a:gd name="f212" fmla="*/ f144 1 338"/>
              <a:gd name="f213" fmla="*/ f145 1 1729"/>
              <a:gd name="f214" fmla="*/ f146 1 338"/>
              <a:gd name="f215" fmla="*/ f147 1 1729"/>
              <a:gd name="f216" fmla="*/ f148 1 338"/>
              <a:gd name="f217" fmla="*/ f149 1 1729"/>
              <a:gd name="f218" fmla="*/ f150 1 338"/>
              <a:gd name="f219" fmla="*/ f151 1 1729"/>
              <a:gd name="f220" fmla="*/ f152 1 338"/>
              <a:gd name="f221" fmla="*/ f153 1 1729"/>
              <a:gd name="f222" fmla="*/ f154 1 338"/>
              <a:gd name="f223" fmla="*/ f155 1 1729"/>
              <a:gd name="f224" fmla="*/ f156 1 338"/>
              <a:gd name="f225" fmla="*/ f157 1 1729"/>
              <a:gd name="f226" fmla="*/ f158 1 338"/>
              <a:gd name="f227" fmla="*/ f159 1 1729"/>
              <a:gd name="f228" fmla="*/ f160 1 338"/>
              <a:gd name="f229" fmla="*/ f161 1 1729"/>
              <a:gd name="f230" fmla="*/ f162 1 338"/>
              <a:gd name="f231" fmla="*/ f163 1 1729"/>
              <a:gd name="f232" fmla="*/ f164 1 338"/>
              <a:gd name="f233" fmla="*/ f165 1 1729"/>
              <a:gd name="f234" fmla="*/ f166 1 338"/>
              <a:gd name="f235" fmla="*/ f167 1 1729"/>
              <a:gd name="f236" fmla="*/ f168 1 338"/>
              <a:gd name="f237" fmla="*/ f169 1 1729"/>
              <a:gd name="f238" fmla="*/ f170 1 338"/>
              <a:gd name="f239" fmla="*/ f171 1 1729"/>
              <a:gd name="f240" fmla="*/ f172 1 338"/>
              <a:gd name="f241" fmla="*/ f173 1 1729"/>
              <a:gd name="f242" fmla="*/ f174 1 338"/>
              <a:gd name="f243" fmla="*/ f175 1 1729"/>
              <a:gd name="f244" fmla="*/ f176 1 338"/>
              <a:gd name="f245" fmla="*/ f177 1 1729"/>
              <a:gd name="f246" fmla="*/ f178 1 338"/>
              <a:gd name="f247" fmla="*/ f179 1 1729"/>
              <a:gd name="f248" fmla="*/ f180 1 338"/>
              <a:gd name="f249" fmla="*/ f181 1 1729"/>
              <a:gd name="f250" fmla="*/ f182 1 338"/>
              <a:gd name="f251" fmla="*/ f183 1 1729"/>
              <a:gd name="f252" fmla="*/ f184 1 338"/>
              <a:gd name="f253" fmla="*/ f185 1 1729"/>
              <a:gd name="f254" fmla="*/ f186 1 338"/>
              <a:gd name="f255" fmla="*/ f187 1 1729"/>
              <a:gd name="f256" fmla="*/ f188 1 338"/>
              <a:gd name="f257" fmla="*/ f189 1 1729"/>
              <a:gd name="f258" fmla="*/ f190 1 338"/>
              <a:gd name="f259" fmla="*/ f191 1 1729"/>
              <a:gd name="f260" fmla="*/ f192 1 338"/>
              <a:gd name="f261" fmla="*/ f193 1 1729"/>
              <a:gd name="f262" fmla="*/ f194 1 338"/>
              <a:gd name="f263" fmla="*/ f195 1 1729"/>
              <a:gd name="f264" fmla="*/ f196 1 338"/>
              <a:gd name="f265" fmla="*/ f197 1 1729"/>
              <a:gd name="f266" fmla="*/ f198 1 1729"/>
              <a:gd name="f267" fmla="*/ f199 1 338"/>
              <a:gd name="f268" fmla="*/ 0 1 f131"/>
              <a:gd name="f269" fmla="*/ f6 1 f131"/>
              <a:gd name="f270" fmla="*/ 0 1 f132"/>
              <a:gd name="f271" fmla="*/ f7 1 f132"/>
              <a:gd name="f272" fmla="+- f200 0 f1"/>
              <a:gd name="f273" fmla="*/ f201 1 f131"/>
              <a:gd name="f274" fmla="*/ f202 1 f132"/>
              <a:gd name="f275" fmla="*/ f203 1 f131"/>
              <a:gd name="f276" fmla="*/ f204 1 f132"/>
              <a:gd name="f277" fmla="*/ f205 1 f131"/>
              <a:gd name="f278" fmla="*/ f206 1 f132"/>
              <a:gd name="f279" fmla="*/ f207 1 f131"/>
              <a:gd name="f280" fmla="*/ f208 1 f132"/>
              <a:gd name="f281" fmla="*/ f209 1 f131"/>
              <a:gd name="f282" fmla="*/ f210 1 f132"/>
              <a:gd name="f283" fmla="*/ f211 1 f131"/>
              <a:gd name="f284" fmla="*/ f212 1 f132"/>
              <a:gd name="f285" fmla="*/ f213 1 f131"/>
              <a:gd name="f286" fmla="*/ f214 1 f132"/>
              <a:gd name="f287" fmla="*/ f215 1 f131"/>
              <a:gd name="f288" fmla="*/ f216 1 f132"/>
              <a:gd name="f289" fmla="*/ f217 1 f131"/>
              <a:gd name="f290" fmla="*/ f218 1 f132"/>
              <a:gd name="f291" fmla="*/ f219 1 f131"/>
              <a:gd name="f292" fmla="*/ f220 1 f132"/>
              <a:gd name="f293" fmla="*/ f221 1 f131"/>
              <a:gd name="f294" fmla="*/ f222 1 f132"/>
              <a:gd name="f295" fmla="*/ f223 1 f131"/>
              <a:gd name="f296" fmla="*/ f224 1 f132"/>
              <a:gd name="f297" fmla="*/ f225 1 f131"/>
              <a:gd name="f298" fmla="*/ f226 1 f132"/>
              <a:gd name="f299" fmla="*/ f227 1 f131"/>
              <a:gd name="f300" fmla="*/ f228 1 f132"/>
              <a:gd name="f301" fmla="*/ f229 1 f131"/>
              <a:gd name="f302" fmla="*/ f230 1 f132"/>
              <a:gd name="f303" fmla="*/ f231 1 f131"/>
              <a:gd name="f304" fmla="*/ f232 1 f132"/>
              <a:gd name="f305" fmla="*/ f233 1 f131"/>
              <a:gd name="f306" fmla="*/ f234 1 f132"/>
              <a:gd name="f307" fmla="*/ f235 1 f131"/>
              <a:gd name="f308" fmla="*/ f236 1 f132"/>
              <a:gd name="f309" fmla="*/ f237 1 f131"/>
              <a:gd name="f310" fmla="*/ f238 1 f132"/>
              <a:gd name="f311" fmla="*/ f239 1 f131"/>
              <a:gd name="f312" fmla="*/ f240 1 f132"/>
              <a:gd name="f313" fmla="*/ f241 1 f131"/>
              <a:gd name="f314" fmla="*/ f242 1 f132"/>
              <a:gd name="f315" fmla="*/ f243 1 f131"/>
              <a:gd name="f316" fmla="*/ f244 1 f132"/>
              <a:gd name="f317" fmla="*/ f245 1 f131"/>
              <a:gd name="f318" fmla="*/ f246 1 f132"/>
              <a:gd name="f319" fmla="*/ f247 1 f131"/>
              <a:gd name="f320" fmla="*/ f248 1 f132"/>
              <a:gd name="f321" fmla="*/ f249 1 f131"/>
              <a:gd name="f322" fmla="*/ f250 1 f132"/>
              <a:gd name="f323" fmla="*/ f251 1 f131"/>
              <a:gd name="f324" fmla="*/ f252 1 f132"/>
              <a:gd name="f325" fmla="*/ f253 1 f131"/>
              <a:gd name="f326" fmla="*/ f254 1 f132"/>
              <a:gd name="f327" fmla="*/ f255 1 f131"/>
              <a:gd name="f328" fmla="*/ f256 1 f132"/>
              <a:gd name="f329" fmla="*/ f257 1 f131"/>
              <a:gd name="f330" fmla="*/ f258 1 f132"/>
              <a:gd name="f331" fmla="*/ f259 1 f131"/>
              <a:gd name="f332" fmla="*/ f260 1 f132"/>
              <a:gd name="f333" fmla="*/ f261 1 f131"/>
              <a:gd name="f334" fmla="*/ f262 1 f132"/>
              <a:gd name="f335" fmla="*/ f263 1 f131"/>
              <a:gd name="f336" fmla="*/ f264 1 f132"/>
              <a:gd name="f337" fmla="*/ f265 1 f131"/>
              <a:gd name="f338" fmla="*/ f266 1 f131"/>
              <a:gd name="f339" fmla="*/ f267 1 f132"/>
              <a:gd name="f340" fmla="*/ f268 f126 1"/>
              <a:gd name="f341" fmla="*/ f269 f126 1"/>
              <a:gd name="f342" fmla="*/ f271 f127 1"/>
              <a:gd name="f343" fmla="*/ f270 f127 1"/>
              <a:gd name="f344" fmla="*/ f273 f126 1"/>
              <a:gd name="f345" fmla="*/ f274 f127 1"/>
              <a:gd name="f346" fmla="*/ f275 f126 1"/>
              <a:gd name="f347" fmla="*/ f276 f127 1"/>
              <a:gd name="f348" fmla="*/ f277 f126 1"/>
              <a:gd name="f349" fmla="*/ f278 f127 1"/>
              <a:gd name="f350" fmla="*/ f279 f126 1"/>
              <a:gd name="f351" fmla="*/ f280 f127 1"/>
              <a:gd name="f352" fmla="*/ f281 f126 1"/>
              <a:gd name="f353" fmla="*/ f282 f127 1"/>
              <a:gd name="f354" fmla="*/ f283 f126 1"/>
              <a:gd name="f355" fmla="*/ f284 f127 1"/>
              <a:gd name="f356" fmla="*/ f285 f126 1"/>
              <a:gd name="f357" fmla="*/ f286 f127 1"/>
              <a:gd name="f358" fmla="*/ f287 f126 1"/>
              <a:gd name="f359" fmla="*/ f288 f127 1"/>
              <a:gd name="f360" fmla="*/ f289 f126 1"/>
              <a:gd name="f361" fmla="*/ f290 f127 1"/>
              <a:gd name="f362" fmla="*/ f291 f126 1"/>
              <a:gd name="f363" fmla="*/ f292 f127 1"/>
              <a:gd name="f364" fmla="*/ f293 f126 1"/>
              <a:gd name="f365" fmla="*/ f294 f127 1"/>
              <a:gd name="f366" fmla="*/ f295 f126 1"/>
              <a:gd name="f367" fmla="*/ f296 f127 1"/>
              <a:gd name="f368" fmla="*/ f297 f126 1"/>
              <a:gd name="f369" fmla="*/ f298 f127 1"/>
              <a:gd name="f370" fmla="*/ f299 f126 1"/>
              <a:gd name="f371" fmla="*/ f300 f127 1"/>
              <a:gd name="f372" fmla="*/ f301 f126 1"/>
              <a:gd name="f373" fmla="*/ f302 f127 1"/>
              <a:gd name="f374" fmla="*/ f303 f126 1"/>
              <a:gd name="f375" fmla="*/ f304 f127 1"/>
              <a:gd name="f376" fmla="*/ f305 f126 1"/>
              <a:gd name="f377" fmla="*/ f306 f127 1"/>
              <a:gd name="f378" fmla="*/ f307 f126 1"/>
              <a:gd name="f379" fmla="*/ f308 f127 1"/>
              <a:gd name="f380" fmla="*/ f309 f126 1"/>
              <a:gd name="f381" fmla="*/ f310 f127 1"/>
              <a:gd name="f382" fmla="*/ f311 f126 1"/>
              <a:gd name="f383" fmla="*/ f312 f127 1"/>
              <a:gd name="f384" fmla="*/ f313 f126 1"/>
              <a:gd name="f385" fmla="*/ f314 f127 1"/>
              <a:gd name="f386" fmla="*/ f315 f126 1"/>
              <a:gd name="f387" fmla="*/ f316 f127 1"/>
              <a:gd name="f388" fmla="*/ f317 f126 1"/>
              <a:gd name="f389" fmla="*/ f318 f127 1"/>
              <a:gd name="f390" fmla="*/ f319 f126 1"/>
              <a:gd name="f391" fmla="*/ f320 f127 1"/>
              <a:gd name="f392" fmla="*/ f321 f126 1"/>
              <a:gd name="f393" fmla="*/ f322 f127 1"/>
              <a:gd name="f394" fmla="*/ f323 f126 1"/>
              <a:gd name="f395" fmla="*/ f324 f127 1"/>
              <a:gd name="f396" fmla="*/ f325 f126 1"/>
              <a:gd name="f397" fmla="*/ f326 f127 1"/>
              <a:gd name="f398" fmla="*/ f327 f126 1"/>
              <a:gd name="f399" fmla="*/ f328 f127 1"/>
              <a:gd name="f400" fmla="*/ f329 f126 1"/>
              <a:gd name="f401" fmla="*/ f330 f127 1"/>
              <a:gd name="f402" fmla="*/ f331 f126 1"/>
              <a:gd name="f403" fmla="*/ f332 f127 1"/>
              <a:gd name="f404" fmla="*/ f333 f126 1"/>
              <a:gd name="f405" fmla="*/ f334 f127 1"/>
              <a:gd name="f406" fmla="*/ f335 f126 1"/>
              <a:gd name="f407" fmla="*/ f336 f127 1"/>
              <a:gd name="f408" fmla="*/ f337 f126 1"/>
              <a:gd name="f409" fmla="*/ f338 f126 1"/>
              <a:gd name="f410" fmla="*/ f339 f1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2">
                <a:pos x="f344" y="f345"/>
              </a:cxn>
              <a:cxn ang="f272">
                <a:pos x="f346" y="f347"/>
              </a:cxn>
              <a:cxn ang="f272">
                <a:pos x="f348" y="f349"/>
              </a:cxn>
              <a:cxn ang="f272">
                <a:pos x="f350" y="f351"/>
              </a:cxn>
              <a:cxn ang="f272">
                <a:pos x="f352" y="f353"/>
              </a:cxn>
              <a:cxn ang="f272">
                <a:pos x="f354" y="f355"/>
              </a:cxn>
              <a:cxn ang="f272">
                <a:pos x="f356" y="f357"/>
              </a:cxn>
              <a:cxn ang="f272">
                <a:pos x="f358" y="f359"/>
              </a:cxn>
              <a:cxn ang="f272">
                <a:pos x="f360" y="f361"/>
              </a:cxn>
              <a:cxn ang="f272">
                <a:pos x="f362" y="f363"/>
              </a:cxn>
              <a:cxn ang="f272">
                <a:pos x="f364" y="f365"/>
              </a:cxn>
              <a:cxn ang="f272">
                <a:pos x="f366" y="f367"/>
              </a:cxn>
              <a:cxn ang="f272">
                <a:pos x="f368" y="f369"/>
              </a:cxn>
              <a:cxn ang="f272">
                <a:pos x="f370" y="f371"/>
              </a:cxn>
              <a:cxn ang="f272">
                <a:pos x="f372" y="f373"/>
              </a:cxn>
              <a:cxn ang="f272">
                <a:pos x="f374" y="f375"/>
              </a:cxn>
              <a:cxn ang="f272">
                <a:pos x="f376" y="f377"/>
              </a:cxn>
              <a:cxn ang="f272">
                <a:pos x="f378" y="f379"/>
              </a:cxn>
              <a:cxn ang="f272">
                <a:pos x="f380" y="f381"/>
              </a:cxn>
              <a:cxn ang="f272">
                <a:pos x="f382" y="f383"/>
              </a:cxn>
              <a:cxn ang="f272">
                <a:pos x="f384" y="f385"/>
              </a:cxn>
              <a:cxn ang="f272">
                <a:pos x="f386" y="f387"/>
              </a:cxn>
              <a:cxn ang="f272">
                <a:pos x="f388" y="f389"/>
              </a:cxn>
              <a:cxn ang="f272">
                <a:pos x="f390" y="f391"/>
              </a:cxn>
              <a:cxn ang="f272">
                <a:pos x="f392" y="f393"/>
              </a:cxn>
              <a:cxn ang="f272">
                <a:pos x="f394" y="f395"/>
              </a:cxn>
              <a:cxn ang="f272">
                <a:pos x="f396" y="f397"/>
              </a:cxn>
              <a:cxn ang="f272">
                <a:pos x="f398" y="f399"/>
              </a:cxn>
              <a:cxn ang="f272">
                <a:pos x="f400" y="f401"/>
              </a:cxn>
              <a:cxn ang="f272">
                <a:pos x="f402" y="f403"/>
              </a:cxn>
              <a:cxn ang="f272">
                <a:pos x="f404" y="f405"/>
              </a:cxn>
              <a:cxn ang="f272">
                <a:pos x="f406" y="f407"/>
              </a:cxn>
              <a:cxn ang="f272">
                <a:pos x="f408" y="f381"/>
              </a:cxn>
              <a:cxn ang="f272">
                <a:pos x="f409" y="f410"/>
              </a:cxn>
            </a:cxnLst>
            <a:rect l="f340" t="f343" r="f341" b="f342"/>
            <a:pathLst>
              <a:path w="1729" h="338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6" y="f5"/>
                </a:lnTo>
                <a:lnTo>
                  <a:pt x="f6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19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7"/>
                </a:lnTo>
                <a:lnTo>
                  <a:pt x="f100" y="f7"/>
                </a:lnTo>
                <a:lnTo>
                  <a:pt x="f101" y="f98"/>
                </a:lnTo>
                <a:lnTo>
                  <a:pt x="f102" y="f98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94"/>
                </a:lnTo>
                <a:lnTo>
                  <a:pt x="f108" y="f92"/>
                </a:lnTo>
                <a:lnTo>
                  <a:pt x="f109" y="f90"/>
                </a:lnTo>
                <a:lnTo>
                  <a:pt x="f110" y="f111"/>
                </a:lnTo>
                <a:lnTo>
                  <a:pt x="f112" y="f113"/>
                </a:lnTo>
                <a:lnTo>
                  <a:pt x="f83" y="f114"/>
                </a:lnTo>
                <a:lnTo>
                  <a:pt x="f75" y="f115"/>
                </a:lnTo>
                <a:lnTo>
                  <a:pt x="f116" y="f83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77"/>
                </a:lnTo>
                <a:lnTo>
                  <a:pt x="f122" y="f123"/>
                </a:lnTo>
                <a:lnTo>
                  <a:pt x="f5" y="f124"/>
                </a:lnTo>
                <a:lnTo>
                  <a:pt x="f5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Freeform 15"/>
          <p:cNvSpPr/>
          <p:nvPr/>
        </p:nvSpPr>
        <p:spPr>
          <a:xfrm rot="20055608">
            <a:off x="13068888" y="3393009"/>
            <a:ext cx="2315681" cy="6344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05"/>
              <a:gd name="f7" fmla="val 372"/>
              <a:gd name="f8" fmla="val 214"/>
              <a:gd name="f9" fmla="val 1292"/>
              <a:gd name="f10" fmla="val 218"/>
              <a:gd name="f11" fmla="val 1256"/>
              <a:gd name="f12" fmla="val 229"/>
              <a:gd name="f13" fmla="val 1201"/>
              <a:gd name="f14" fmla="val 245"/>
              <a:gd name="f15" fmla="val 1130"/>
              <a:gd name="f16" fmla="val 265"/>
              <a:gd name="f17" fmla="val 1051"/>
              <a:gd name="f18" fmla="val 285"/>
              <a:gd name="f19" fmla="val 966"/>
              <a:gd name="f20" fmla="val 305"/>
              <a:gd name="f21" fmla="val 922"/>
              <a:gd name="f22" fmla="val 314"/>
              <a:gd name="f23" fmla="val 879"/>
              <a:gd name="f24" fmla="val 323"/>
              <a:gd name="f25" fmla="val 837"/>
              <a:gd name="f26" fmla="val 330"/>
              <a:gd name="f27" fmla="val 796"/>
              <a:gd name="f28" fmla="val 336"/>
              <a:gd name="f29" fmla="val 711"/>
              <a:gd name="f30" fmla="val 348"/>
              <a:gd name="f31" fmla="val 634"/>
              <a:gd name="f32" fmla="val 358"/>
              <a:gd name="f33" fmla="val 599"/>
              <a:gd name="f34" fmla="val 362"/>
              <a:gd name="f35" fmla="val 564"/>
              <a:gd name="f36" fmla="val 365"/>
              <a:gd name="f37" fmla="val 530"/>
              <a:gd name="f38" fmla="val 368"/>
              <a:gd name="f39" fmla="val 497"/>
              <a:gd name="f40" fmla="val 369"/>
              <a:gd name="f41" fmla="val 465"/>
              <a:gd name="f42" fmla="val 371"/>
              <a:gd name="f43" fmla="val 432"/>
              <a:gd name="f44" fmla="val 401"/>
              <a:gd name="f45" fmla="val 304"/>
              <a:gd name="f46" fmla="val 237"/>
              <a:gd name="f47" fmla="val 212"/>
              <a:gd name="f48" fmla="val 363"/>
              <a:gd name="f49" fmla="val 190"/>
              <a:gd name="f50" fmla="val 361"/>
              <a:gd name="f51" fmla="val 167"/>
              <a:gd name="f52" fmla="val 145"/>
              <a:gd name="f53" fmla="val 353"/>
              <a:gd name="f54" fmla="val 105"/>
              <a:gd name="f55" fmla="val 345"/>
              <a:gd name="f56" fmla="val 70"/>
              <a:gd name="f57" fmla="val 337"/>
              <a:gd name="f58" fmla="val 41"/>
              <a:gd name="f59" fmla="val 329"/>
              <a:gd name="f60" fmla="val 18"/>
              <a:gd name="f61" fmla="val 322"/>
              <a:gd name="f62" fmla="val 5"/>
              <a:gd name="f63" fmla="val 317"/>
              <a:gd name="f64" fmla="val 315"/>
              <a:gd name="f65" fmla="val 10"/>
              <a:gd name="f66" fmla="val 309"/>
              <a:gd name="f67" fmla="val 36"/>
              <a:gd name="f68" fmla="val 295"/>
              <a:gd name="f69" fmla="val 66"/>
              <a:gd name="f70" fmla="val 278"/>
              <a:gd name="f71" fmla="val 93"/>
              <a:gd name="f72" fmla="val 118"/>
              <a:gd name="f73" fmla="val 248"/>
              <a:gd name="f74" fmla="val 151"/>
              <a:gd name="f75" fmla="val 227"/>
              <a:gd name="f76" fmla="val 208"/>
              <a:gd name="f77" fmla="val 194"/>
              <a:gd name="f78" fmla="val 200"/>
              <a:gd name="f79" fmla="val 203"/>
              <a:gd name="f80" fmla="val 201"/>
              <a:gd name="f81" fmla="val 230"/>
              <a:gd name="f82" fmla="val 202"/>
              <a:gd name="f83" fmla="val 272"/>
              <a:gd name="f84" fmla="val 327"/>
              <a:gd name="f85" fmla="val 392"/>
              <a:gd name="f86" fmla="val 426"/>
              <a:gd name="f87" fmla="val 198"/>
              <a:gd name="f88" fmla="val 463"/>
              <a:gd name="f89" fmla="val 193"/>
              <a:gd name="f90" fmla="val 500"/>
              <a:gd name="f91" fmla="val 539"/>
              <a:gd name="f92" fmla="val 185"/>
              <a:gd name="f93" fmla="val 577"/>
              <a:gd name="f94" fmla="val 179"/>
              <a:gd name="f95" fmla="val 616"/>
              <a:gd name="f96" fmla="val 171"/>
              <a:gd name="f97" fmla="val 693"/>
              <a:gd name="f98" fmla="val 154"/>
              <a:gd name="f99" fmla="val 760"/>
              <a:gd name="f100" fmla="val 137"/>
              <a:gd name="f101" fmla="val 822"/>
              <a:gd name="f102" fmla="val 122"/>
              <a:gd name="f103" fmla="val 880"/>
              <a:gd name="f104" fmla="val 108"/>
              <a:gd name="f105" fmla="val 938"/>
              <a:gd name="f106" fmla="val 94"/>
              <a:gd name="f107" fmla="val 995"/>
              <a:gd name="f108" fmla="val 79"/>
              <a:gd name="f109" fmla="val 1054"/>
              <a:gd name="f110" fmla="val 65"/>
              <a:gd name="f111" fmla="val 1118"/>
              <a:gd name="f112" fmla="val 50"/>
              <a:gd name="f113" fmla="val 1175"/>
              <a:gd name="f114" fmla="val 33"/>
              <a:gd name="f115" fmla="val 1220"/>
              <a:gd name="f116" fmla="val 20"/>
              <a:gd name="f117" fmla="val 1253"/>
              <a:gd name="f118" fmla="val 12"/>
              <a:gd name="f119" fmla="val 1276"/>
              <a:gd name="f120" fmla="val 6"/>
              <a:gd name="f121" fmla="val 2"/>
              <a:gd name="f122" fmla="val 1300"/>
              <a:gd name="f123" fmla="val 1304"/>
              <a:gd name="f124" fmla="+- 0 0 -90"/>
              <a:gd name="f125" fmla="*/ f3 1 1305"/>
              <a:gd name="f126" fmla="*/ f4 1 372"/>
              <a:gd name="f127" fmla="+- f7 0 f5"/>
              <a:gd name="f128" fmla="+- f6 0 f5"/>
              <a:gd name="f129" fmla="*/ f124 f0 1"/>
              <a:gd name="f130" fmla="*/ f128 1 1305"/>
              <a:gd name="f131" fmla="*/ f127 1 372"/>
              <a:gd name="f132" fmla="*/ 1292 f128 1"/>
              <a:gd name="f133" fmla="*/ 218 f127 1"/>
              <a:gd name="f134" fmla="*/ 1201 f128 1"/>
              <a:gd name="f135" fmla="*/ 245 f127 1"/>
              <a:gd name="f136" fmla="*/ 1051 f128 1"/>
              <a:gd name="f137" fmla="*/ 285 f127 1"/>
              <a:gd name="f138" fmla="*/ 922 f128 1"/>
              <a:gd name="f139" fmla="*/ 314 f127 1"/>
              <a:gd name="f140" fmla="*/ 837 f128 1"/>
              <a:gd name="f141" fmla="*/ 330 f127 1"/>
              <a:gd name="f142" fmla="*/ 711 f128 1"/>
              <a:gd name="f143" fmla="*/ 348 f127 1"/>
              <a:gd name="f144" fmla="*/ 599 f128 1"/>
              <a:gd name="f145" fmla="*/ 362 f127 1"/>
              <a:gd name="f146" fmla="*/ 530 f128 1"/>
              <a:gd name="f147" fmla="*/ 368 f127 1"/>
              <a:gd name="f148" fmla="*/ 465 f128 1"/>
              <a:gd name="f149" fmla="*/ 371 f127 1"/>
              <a:gd name="f150" fmla="*/ 401 f128 1"/>
              <a:gd name="f151" fmla="*/ 372 f127 1"/>
              <a:gd name="f152" fmla="*/ 304 f128 1"/>
              <a:gd name="f153" fmla="*/ 369 f127 1"/>
              <a:gd name="f154" fmla="*/ 212 f128 1"/>
              <a:gd name="f155" fmla="*/ 363 f127 1"/>
              <a:gd name="f156" fmla="*/ 167 f128 1"/>
              <a:gd name="f157" fmla="*/ 358 f127 1"/>
              <a:gd name="f158" fmla="*/ 105 f128 1"/>
              <a:gd name="f159" fmla="*/ 345 f127 1"/>
              <a:gd name="f160" fmla="*/ 41 f128 1"/>
              <a:gd name="f161" fmla="*/ 329 f127 1"/>
              <a:gd name="f162" fmla="*/ 5 f128 1"/>
              <a:gd name="f163" fmla="*/ 317 f127 1"/>
              <a:gd name="f164" fmla="*/ 10 f128 1"/>
              <a:gd name="f165" fmla="*/ 309 f127 1"/>
              <a:gd name="f166" fmla="*/ 66 f128 1"/>
              <a:gd name="f167" fmla="*/ 278 f127 1"/>
              <a:gd name="f168" fmla="*/ 118 f128 1"/>
              <a:gd name="f169" fmla="*/ 248 f127 1"/>
              <a:gd name="f170" fmla="*/ 180 f128 1"/>
              <a:gd name="f171" fmla="*/ 208 f127 1"/>
              <a:gd name="f172" fmla="*/ 203 f128 1"/>
              <a:gd name="f173" fmla="*/ 201 f127 1"/>
              <a:gd name="f174" fmla="*/ 272 f128 1"/>
              <a:gd name="f175" fmla="*/ 203 f127 1"/>
              <a:gd name="f176" fmla="*/ 358 f128 1"/>
              <a:gd name="f177" fmla="*/ 426 f128 1"/>
              <a:gd name="f178" fmla="*/ 198 f127 1"/>
              <a:gd name="f179" fmla="*/ 500 f128 1"/>
              <a:gd name="f180" fmla="*/ 190 f127 1"/>
              <a:gd name="f181" fmla="*/ 577 f128 1"/>
              <a:gd name="f182" fmla="*/ 179 f127 1"/>
              <a:gd name="f183" fmla="*/ 693 f128 1"/>
              <a:gd name="f184" fmla="*/ 154 f127 1"/>
              <a:gd name="f185" fmla="*/ 822 f128 1"/>
              <a:gd name="f186" fmla="*/ 122 f127 1"/>
              <a:gd name="f187" fmla="*/ 938 f128 1"/>
              <a:gd name="f188" fmla="*/ 94 f127 1"/>
              <a:gd name="f189" fmla="*/ 1054 f128 1"/>
              <a:gd name="f190" fmla="*/ 65 f127 1"/>
              <a:gd name="f191" fmla="*/ 1175 f128 1"/>
              <a:gd name="f192" fmla="*/ 33 f127 1"/>
              <a:gd name="f193" fmla="*/ 1253 f128 1"/>
              <a:gd name="f194" fmla="*/ 12 f127 1"/>
              <a:gd name="f195" fmla="*/ 2 f127 1"/>
              <a:gd name="f196" fmla="*/ 1304 f128 1"/>
              <a:gd name="f197" fmla="*/ 0 f127 1"/>
              <a:gd name="f198" fmla="*/ 1305 f128 1"/>
              <a:gd name="f199" fmla="*/ 214 f127 1"/>
              <a:gd name="f200" fmla="*/ f129 1 f2"/>
              <a:gd name="f201" fmla="*/ f132 1 1305"/>
              <a:gd name="f202" fmla="*/ f133 1 372"/>
              <a:gd name="f203" fmla="*/ f134 1 1305"/>
              <a:gd name="f204" fmla="*/ f135 1 372"/>
              <a:gd name="f205" fmla="*/ f136 1 1305"/>
              <a:gd name="f206" fmla="*/ f137 1 372"/>
              <a:gd name="f207" fmla="*/ f138 1 1305"/>
              <a:gd name="f208" fmla="*/ f139 1 372"/>
              <a:gd name="f209" fmla="*/ f140 1 1305"/>
              <a:gd name="f210" fmla="*/ f141 1 372"/>
              <a:gd name="f211" fmla="*/ f142 1 1305"/>
              <a:gd name="f212" fmla="*/ f143 1 372"/>
              <a:gd name="f213" fmla="*/ f144 1 1305"/>
              <a:gd name="f214" fmla="*/ f145 1 372"/>
              <a:gd name="f215" fmla="*/ f146 1 1305"/>
              <a:gd name="f216" fmla="*/ f147 1 372"/>
              <a:gd name="f217" fmla="*/ f148 1 1305"/>
              <a:gd name="f218" fmla="*/ f149 1 372"/>
              <a:gd name="f219" fmla="*/ f150 1 1305"/>
              <a:gd name="f220" fmla="*/ f151 1 372"/>
              <a:gd name="f221" fmla="*/ f152 1 1305"/>
              <a:gd name="f222" fmla="*/ f153 1 372"/>
              <a:gd name="f223" fmla="*/ f154 1 1305"/>
              <a:gd name="f224" fmla="*/ f155 1 372"/>
              <a:gd name="f225" fmla="*/ f156 1 1305"/>
              <a:gd name="f226" fmla="*/ f157 1 372"/>
              <a:gd name="f227" fmla="*/ f158 1 1305"/>
              <a:gd name="f228" fmla="*/ f159 1 372"/>
              <a:gd name="f229" fmla="*/ f160 1 1305"/>
              <a:gd name="f230" fmla="*/ f161 1 372"/>
              <a:gd name="f231" fmla="*/ f162 1 1305"/>
              <a:gd name="f232" fmla="*/ f163 1 372"/>
              <a:gd name="f233" fmla="*/ f164 1 1305"/>
              <a:gd name="f234" fmla="*/ f165 1 372"/>
              <a:gd name="f235" fmla="*/ f166 1 1305"/>
              <a:gd name="f236" fmla="*/ f167 1 372"/>
              <a:gd name="f237" fmla="*/ f168 1 1305"/>
              <a:gd name="f238" fmla="*/ f169 1 372"/>
              <a:gd name="f239" fmla="*/ f170 1 1305"/>
              <a:gd name="f240" fmla="*/ f171 1 372"/>
              <a:gd name="f241" fmla="*/ f172 1 1305"/>
              <a:gd name="f242" fmla="*/ f173 1 372"/>
              <a:gd name="f243" fmla="*/ f174 1 1305"/>
              <a:gd name="f244" fmla="*/ f175 1 372"/>
              <a:gd name="f245" fmla="*/ f176 1 1305"/>
              <a:gd name="f246" fmla="*/ f177 1 1305"/>
              <a:gd name="f247" fmla="*/ f178 1 372"/>
              <a:gd name="f248" fmla="*/ f179 1 1305"/>
              <a:gd name="f249" fmla="*/ f180 1 372"/>
              <a:gd name="f250" fmla="*/ f181 1 1305"/>
              <a:gd name="f251" fmla="*/ f182 1 372"/>
              <a:gd name="f252" fmla="*/ f183 1 1305"/>
              <a:gd name="f253" fmla="*/ f184 1 372"/>
              <a:gd name="f254" fmla="*/ f185 1 1305"/>
              <a:gd name="f255" fmla="*/ f186 1 372"/>
              <a:gd name="f256" fmla="*/ f187 1 1305"/>
              <a:gd name="f257" fmla="*/ f188 1 372"/>
              <a:gd name="f258" fmla="*/ f189 1 1305"/>
              <a:gd name="f259" fmla="*/ f190 1 372"/>
              <a:gd name="f260" fmla="*/ f191 1 1305"/>
              <a:gd name="f261" fmla="*/ f192 1 372"/>
              <a:gd name="f262" fmla="*/ f193 1 1305"/>
              <a:gd name="f263" fmla="*/ f194 1 372"/>
              <a:gd name="f264" fmla="*/ f195 1 372"/>
              <a:gd name="f265" fmla="*/ f196 1 1305"/>
              <a:gd name="f266" fmla="*/ f197 1 372"/>
              <a:gd name="f267" fmla="*/ f198 1 1305"/>
              <a:gd name="f268" fmla="*/ f199 1 372"/>
              <a:gd name="f269" fmla="*/ 0 1 f130"/>
              <a:gd name="f270" fmla="*/ f6 1 f130"/>
              <a:gd name="f271" fmla="*/ 0 1 f131"/>
              <a:gd name="f272" fmla="*/ f7 1 f131"/>
              <a:gd name="f273" fmla="+- f200 0 f1"/>
              <a:gd name="f274" fmla="*/ f201 1 f130"/>
              <a:gd name="f275" fmla="*/ f202 1 f131"/>
              <a:gd name="f276" fmla="*/ f203 1 f130"/>
              <a:gd name="f277" fmla="*/ f204 1 f131"/>
              <a:gd name="f278" fmla="*/ f205 1 f130"/>
              <a:gd name="f279" fmla="*/ f206 1 f131"/>
              <a:gd name="f280" fmla="*/ f207 1 f130"/>
              <a:gd name="f281" fmla="*/ f208 1 f131"/>
              <a:gd name="f282" fmla="*/ f209 1 f130"/>
              <a:gd name="f283" fmla="*/ f210 1 f131"/>
              <a:gd name="f284" fmla="*/ f211 1 f130"/>
              <a:gd name="f285" fmla="*/ f212 1 f131"/>
              <a:gd name="f286" fmla="*/ f213 1 f130"/>
              <a:gd name="f287" fmla="*/ f214 1 f131"/>
              <a:gd name="f288" fmla="*/ f215 1 f130"/>
              <a:gd name="f289" fmla="*/ f216 1 f131"/>
              <a:gd name="f290" fmla="*/ f217 1 f130"/>
              <a:gd name="f291" fmla="*/ f218 1 f131"/>
              <a:gd name="f292" fmla="*/ f219 1 f130"/>
              <a:gd name="f293" fmla="*/ f220 1 f131"/>
              <a:gd name="f294" fmla="*/ f221 1 f130"/>
              <a:gd name="f295" fmla="*/ f222 1 f131"/>
              <a:gd name="f296" fmla="*/ f223 1 f130"/>
              <a:gd name="f297" fmla="*/ f224 1 f131"/>
              <a:gd name="f298" fmla="*/ f225 1 f130"/>
              <a:gd name="f299" fmla="*/ f226 1 f131"/>
              <a:gd name="f300" fmla="*/ f227 1 f130"/>
              <a:gd name="f301" fmla="*/ f228 1 f131"/>
              <a:gd name="f302" fmla="*/ f229 1 f130"/>
              <a:gd name="f303" fmla="*/ f230 1 f131"/>
              <a:gd name="f304" fmla="*/ f231 1 f130"/>
              <a:gd name="f305" fmla="*/ f232 1 f131"/>
              <a:gd name="f306" fmla="*/ f233 1 f130"/>
              <a:gd name="f307" fmla="*/ f234 1 f131"/>
              <a:gd name="f308" fmla="*/ f235 1 f130"/>
              <a:gd name="f309" fmla="*/ f236 1 f131"/>
              <a:gd name="f310" fmla="*/ f237 1 f130"/>
              <a:gd name="f311" fmla="*/ f238 1 f131"/>
              <a:gd name="f312" fmla="*/ f239 1 f130"/>
              <a:gd name="f313" fmla="*/ f240 1 f131"/>
              <a:gd name="f314" fmla="*/ f241 1 f130"/>
              <a:gd name="f315" fmla="*/ f242 1 f131"/>
              <a:gd name="f316" fmla="*/ f243 1 f130"/>
              <a:gd name="f317" fmla="*/ f244 1 f131"/>
              <a:gd name="f318" fmla="*/ f245 1 f130"/>
              <a:gd name="f319" fmla="*/ f246 1 f130"/>
              <a:gd name="f320" fmla="*/ f247 1 f131"/>
              <a:gd name="f321" fmla="*/ f248 1 f130"/>
              <a:gd name="f322" fmla="*/ f249 1 f131"/>
              <a:gd name="f323" fmla="*/ f250 1 f130"/>
              <a:gd name="f324" fmla="*/ f251 1 f131"/>
              <a:gd name="f325" fmla="*/ f252 1 f130"/>
              <a:gd name="f326" fmla="*/ f253 1 f131"/>
              <a:gd name="f327" fmla="*/ f254 1 f130"/>
              <a:gd name="f328" fmla="*/ f255 1 f131"/>
              <a:gd name="f329" fmla="*/ f256 1 f130"/>
              <a:gd name="f330" fmla="*/ f257 1 f131"/>
              <a:gd name="f331" fmla="*/ f258 1 f130"/>
              <a:gd name="f332" fmla="*/ f259 1 f131"/>
              <a:gd name="f333" fmla="*/ f260 1 f130"/>
              <a:gd name="f334" fmla="*/ f261 1 f131"/>
              <a:gd name="f335" fmla="*/ f262 1 f130"/>
              <a:gd name="f336" fmla="*/ f263 1 f131"/>
              <a:gd name="f337" fmla="*/ f264 1 f131"/>
              <a:gd name="f338" fmla="*/ f265 1 f130"/>
              <a:gd name="f339" fmla="*/ f266 1 f131"/>
              <a:gd name="f340" fmla="*/ f267 1 f130"/>
              <a:gd name="f341" fmla="*/ f268 1 f131"/>
              <a:gd name="f342" fmla="*/ f269 f125 1"/>
              <a:gd name="f343" fmla="*/ f270 f125 1"/>
              <a:gd name="f344" fmla="*/ f272 f126 1"/>
              <a:gd name="f345" fmla="*/ f271 f126 1"/>
              <a:gd name="f346" fmla="*/ f274 f125 1"/>
              <a:gd name="f347" fmla="*/ f275 f126 1"/>
              <a:gd name="f348" fmla="*/ f276 f125 1"/>
              <a:gd name="f349" fmla="*/ f277 f126 1"/>
              <a:gd name="f350" fmla="*/ f278 f125 1"/>
              <a:gd name="f351" fmla="*/ f279 f126 1"/>
              <a:gd name="f352" fmla="*/ f280 f125 1"/>
              <a:gd name="f353" fmla="*/ f281 f126 1"/>
              <a:gd name="f354" fmla="*/ f282 f125 1"/>
              <a:gd name="f355" fmla="*/ f283 f126 1"/>
              <a:gd name="f356" fmla="*/ f284 f125 1"/>
              <a:gd name="f357" fmla="*/ f285 f126 1"/>
              <a:gd name="f358" fmla="*/ f286 f125 1"/>
              <a:gd name="f359" fmla="*/ f287 f126 1"/>
              <a:gd name="f360" fmla="*/ f288 f125 1"/>
              <a:gd name="f361" fmla="*/ f289 f126 1"/>
              <a:gd name="f362" fmla="*/ f290 f125 1"/>
              <a:gd name="f363" fmla="*/ f291 f126 1"/>
              <a:gd name="f364" fmla="*/ f292 f125 1"/>
              <a:gd name="f365" fmla="*/ f293 f126 1"/>
              <a:gd name="f366" fmla="*/ f294 f125 1"/>
              <a:gd name="f367" fmla="*/ f295 f126 1"/>
              <a:gd name="f368" fmla="*/ f296 f125 1"/>
              <a:gd name="f369" fmla="*/ f297 f126 1"/>
              <a:gd name="f370" fmla="*/ f298 f125 1"/>
              <a:gd name="f371" fmla="*/ f299 f126 1"/>
              <a:gd name="f372" fmla="*/ f300 f125 1"/>
              <a:gd name="f373" fmla="*/ f301 f126 1"/>
              <a:gd name="f374" fmla="*/ f302 f125 1"/>
              <a:gd name="f375" fmla="*/ f303 f126 1"/>
              <a:gd name="f376" fmla="*/ f304 f125 1"/>
              <a:gd name="f377" fmla="*/ f305 f126 1"/>
              <a:gd name="f378" fmla="*/ f306 f125 1"/>
              <a:gd name="f379" fmla="*/ f307 f126 1"/>
              <a:gd name="f380" fmla="*/ f308 f125 1"/>
              <a:gd name="f381" fmla="*/ f309 f126 1"/>
              <a:gd name="f382" fmla="*/ f310 f125 1"/>
              <a:gd name="f383" fmla="*/ f311 f126 1"/>
              <a:gd name="f384" fmla="*/ f312 f125 1"/>
              <a:gd name="f385" fmla="*/ f313 f126 1"/>
              <a:gd name="f386" fmla="*/ f314 f125 1"/>
              <a:gd name="f387" fmla="*/ f315 f126 1"/>
              <a:gd name="f388" fmla="*/ f316 f125 1"/>
              <a:gd name="f389" fmla="*/ f317 f126 1"/>
              <a:gd name="f390" fmla="*/ f318 f125 1"/>
              <a:gd name="f391" fmla="*/ f319 f125 1"/>
              <a:gd name="f392" fmla="*/ f320 f126 1"/>
              <a:gd name="f393" fmla="*/ f321 f125 1"/>
              <a:gd name="f394" fmla="*/ f322 f126 1"/>
              <a:gd name="f395" fmla="*/ f323 f125 1"/>
              <a:gd name="f396" fmla="*/ f324 f126 1"/>
              <a:gd name="f397" fmla="*/ f325 f125 1"/>
              <a:gd name="f398" fmla="*/ f326 f126 1"/>
              <a:gd name="f399" fmla="*/ f327 f125 1"/>
              <a:gd name="f400" fmla="*/ f328 f126 1"/>
              <a:gd name="f401" fmla="*/ f329 f125 1"/>
              <a:gd name="f402" fmla="*/ f330 f126 1"/>
              <a:gd name="f403" fmla="*/ f331 f125 1"/>
              <a:gd name="f404" fmla="*/ f332 f126 1"/>
              <a:gd name="f405" fmla="*/ f333 f125 1"/>
              <a:gd name="f406" fmla="*/ f334 f126 1"/>
              <a:gd name="f407" fmla="*/ f335 f125 1"/>
              <a:gd name="f408" fmla="*/ f336 f126 1"/>
              <a:gd name="f409" fmla="*/ f337 f126 1"/>
              <a:gd name="f410" fmla="*/ f338 f125 1"/>
              <a:gd name="f411" fmla="*/ f339 f126 1"/>
              <a:gd name="f412" fmla="*/ f340 f125 1"/>
              <a:gd name="f413" fmla="*/ f341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">
                <a:pos x="f346" y="f347"/>
              </a:cxn>
              <a:cxn ang="f273">
                <a:pos x="f348" y="f349"/>
              </a:cxn>
              <a:cxn ang="f273">
                <a:pos x="f350" y="f351"/>
              </a:cxn>
              <a:cxn ang="f273">
                <a:pos x="f352" y="f353"/>
              </a:cxn>
              <a:cxn ang="f273">
                <a:pos x="f354" y="f355"/>
              </a:cxn>
              <a:cxn ang="f273">
                <a:pos x="f356" y="f357"/>
              </a:cxn>
              <a:cxn ang="f273">
                <a:pos x="f358" y="f359"/>
              </a:cxn>
              <a:cxn ang="f273">
                <a:pos x="f360" y="f361"/>
              </a:cxn>
              <a:cxn ang="f273">
                <a:pos x="f362" y="f363"/>
              </a:cxn>
              <a:cxn ang="f273">
                <a:pos x="f364" y="f365"/>
              </a:cxn>
              <a:cxn ang="f273">
                <a:pos x="f366" y="f367"/>
              </a:cxn>
              <a:cxn ang="f273">
                <a:pos x="f368" y="f369"/>
              </a:cxn>
              <a:cxn ang="f273">
                <a:pos x="f370" y="f371"/>
              </a:cxn>
              <a:cxn ang="f273">
                <a:pos x="f372" y="f373"/>
              </a:cxn>
              <a:cxn ang="f273">
                <a:pos x="f374" y="f375"/>
              </a:cxn>
              <a:cxn ang="f273">
                <a:pos x="f376" y="f377"/>
              </a:cxn>
              <a:cxn ang="f273">
                <a:pos x="f378" y="f379"/>
              </a:cxn>
              <a:cxn ang="f273">
                <a:pos x="f380" y="f381"/>
              </a:cxn>
              <a:cxn ang="f273">
                <a:pos x="f382" y="f383"/>
              </a:cxn>
              <a:cxn ang="f273">
                <a:pos x="f384" y="f385"/>
              </a:cxn>
              <a:cxn ang="f273">
                <a:pos x="f386" y="f387"/>
              </a:cxn>
              <a:cxn ang="f273">
                <a:pos x="f388" y="f389"/>
              </a:cxn>
              <a:cxn ang="f273">
                <a:pos x="f390" y="f387"/>
              </a:cxn>
              <a:cxn ang="f273">
                <a:pos x="f391" y="f392"/>
              </a:cxn>
              <a:cxn ang="f273">
                <a:pos x="f393" y="f394"/>
              </a:cxn>
              <a:cxn ang="f273">
                <a:pos x="f395" y="f396"/>
              </a:cxn>
              <a:cxn ang="f273">
                <a:pos x="f397" y="f398"/>
              </a:cxn>
              <a:cxn ang="f273">
                <a:pos x="f399" y="f400"/>
              </a:cxn>
              <a:cxn ang="f273">
                <a:pos x="f401" y="f402"/>
              </a:cxn>
              <a:cxn ang="f273">
                <a:pos x="f403" y="f404"/>
              </a:cxn>
              <a:cxn ang="f273">
                <a:pos x="f405" y="f406"/>
              </a:cxn>
              <a:cxn ang="f273">
                <a:pos x="f407" y="f408"/>
              </a:cxn>
              <a:cxn ang="f273">
                <a:pos x="f346" y="f409"/>
              </a:cxn>
              <a:cxn ang="f273">
                <a:pos x="f410" y="f411"/>
              </a:cxn>
              <a:cxn ang="f273">
                <a:pos x="f412" y="f413"/>
              </a:cxn>
            </a:cxnLst>
            <a:rect l="f342" t="f345" r="f343" b="f344"/>
            <a:pathLst>
              <a:path w="1305" h="372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7"/>
                </a:lnTo>
                <a:lnTo>
                  <a:pt x="f44" y="f7"/>
                </a:lnTo>
                <a:lnTo>
                  <a:pt x="f40" y="f7"/>
                </a:lnTo>
                <a:lnTo>
                  <a:pt x="f45" y="f40"/>
                </a:lnTo>
                <a:lnTo>
                  <a:pt x="f46" y="f36"/>
                </a:lnTo>
                <a:lnTo>
                  <a:pt x="f47" y="f48"/>
                </a:lnTo>
                <a:lnTo>
                  <a:pt x="f49" y="f50"/>
                </a:lnTo>
                <a:lnTo>
                  <a:pt x="f51" y="f32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5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16"/>
                </a:lnTo>
                <a:lnTo>
                  <a:pt x="f72" y="f73"/>
                </a:lnTo>
                <a:lnTo>
                  <a:pt x="f74" y="f75"/>
                </a:lnTo>
                <a:lnTo>
                  <a:pt x="f2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79"/>
                </a:lnTo>
                <a:lnTo>
                  <a:pt x="f84" y="f82"/>
                </a:lnTo>
                <a:lnTo>
                  <a:pt x="f32" y="f80"/>
                </a:lnTo>
                <a:lnTo>
                  <a:pt x="f85" y="f78"/>
                </a:lnTo>
                <a:lnTo>
                  <a:pt x="f86" y="f87"/>
                </a:lnTo>
                <a:lnTo>
                  <a:pt x="f88" y="f89"/>
                </a:lnTo>
                <a:lnTo>
                  <a:pt x="f90" y="f49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9" y="f121"/>
                </a:lnTo>
                <a:lnTo>
                  <a:pt x="f122" y="f5"/>
                </a:lnTo>
                <a:lnTo>
                  <a:pt x="f123" y="f5"/>
                </a:lnTo>
                <a:lnTo>
                  <a:pt x="f6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5"/>
          <p:cNvSpPr/>
          <p:nvPr/>
        </p:nvSpPr>
        <p:spPr>
          <a:xfrm rot="20055608">
            <a:off x="10729233" y="89261"/>
            <a:ext cx="3045272" cy="7296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9"/>
              <a:gd name="f7" fmla="val 422"/>
              <a:gd name="f8" fmla="val 43"/>
              <a:gd name="f9" fmla="val 46"/>
              <a:gd name="f10" fmla="val 54"/>
              <a:gd name="f11" fmla="val 92"/>
              <a:gd name="f12" fmla="val 65"/>
              <a:gd name="f13" fmla="val 139"/>
              <a:gd name="f14" fmla="val 75"/>
              <a:gd name="f15" fmla="val 185"/>
              <a:gd name="f16" fmla="val 85"/>
              <a:gd name="f17" fmla="val 233"/>
              <a:gd name="f18" fmla="val 95"/>
              <a:gd name="f19" fmla="val 281"/>
              <a:gd name="f20" fmla="val 105"/>
              <a:gd name="f21" fmla="val 330"/>
              <a:gd name="f22" fmla="val 114"/>
              <a:gd name="f23" fmla="val 381"/>
              <a:gd name="f24" fmla="val 122"/>
              <a:gd name="f25" fmla="val 435"/>
              <a:gd name="f26" fmla="val 129"/>
              <a:gd name="f27" fmla="val 491"/>
              <a:gd name="f28" fmla="val 136"/>
              <a:gd name="f29" fmla="val 547"/>
              <a:gd name="f30" fmla="val 142"/>
              <a:gd name="f31" fmla="val 605"/>
              <a:gd name="f32" fmla="val 147"/>
              <a:gd name="f33" fmla="val 665"/>
              <a:gd name="f34" fmla="val 151"/>
              <a:gd name="f35" fmla="val 725"/>
              <a:gd name="f36" fmla="val 154"/>
              <a:gd name="f37" fmla="val 785"/>
              <a:gd name="f38" fmla="val 157"/>
              <a:gd name="f39" fmla="val 847"/>
              <a:gd name="f40" fmla="val 158"/>
              <a:gd name="f41" fmla="val 887"/>
              <a:gd name="f42" fmla="val 156"/>
              <a:gd name="f43" fmla="val 929"/>
              <a:gd name="f44" fmla="val 152"/>
              <a:gd name="f45" fmla="val 972"/>
              <a:gd name="f46" fmla="val 148"/>
              <a:gd name="f47" fmla="val 1016"/>
              <a:gd name="f48" fmla="val 143"/>
              <a:gd name="f49" fmla="val 1061"/>
              <a:gd name="f50" fmla="val 137"/>
              <a:gd name="f51" fmla="val 1104"/>
              <a:gd name="f52" fmla="val 131"/>
              <a:gd name="f53" fmla="val 1148"/>
              <a:gd name="f54" fmla="val 124"/>
              <a:gd name="f55" fmla="val 1192"/>
              <a:gd name="f56" fmla="val 117"/>
              <a:gd name="f57" fmla="val 1274"/>
              <a:gd name="f58" fmla="val 101"/>
              <a:gd name="f59" fmla="val 1348"/>
              <a:gd name="f60" fmla="val 87"/>
              <a:gd name="f61" fmla="val 1409"/>
              <a:gd name="f62" fmla="val 74"/>
              <a:gd name="f63" fmla="val 1456"/>
              <a:gd name="f64" fmla="val 1499"/>
              <a:gd name="f65" fmla="val 1544"/>
              <a:gd name="f66" fmla="val 42"/>
              <a:gd name="f67" fmla="val 1590"/>
              <a:gd name="f68" fmla="val 31"/>
              <a:gd name="f69" fmla="val 1633"/>
              <a:gd name="f70" fmla="val 21"/>
              <a:gd name="f71" fmla="val 1671"/>
              <a:gd name="f72" fmla="val 13"/>
              <a:gd name="f73" fmla="val 1701"/>
              <a:gd name="f74" fmla="val 6"/>
              <a:gd name="f75" fmla="val 1722"/>
              <a:gd name="f76" fmla="val 2"/>
              <a:gd name="f77" fmla="val 351"/>
              <a:gd name="f78" fmla="val 353"/>
              <a:gd name="f79" fmla="val 1702"/>
              <a:gd name="f80" fmla="val 359"/>
              <a:gd name="f81" fmla="val 368"/>
              <a:gd name="f82" fmla="val 1629"/>
              <a:gd name="f83" fmla="val 377"/>
              <a:gd name="f84" fmla="val 1605"/>
              <a:gd name="f85" fmla="val 382"/>
              <a:gd name="f86" fmla="val 1579"/>
              <a:gd name="f87" fmla="val 387"/>
              <a:gd name="f88" fmla="val 1550"/>
              <a:gd name="f89" fmla="val 392"/>
              <a:gd name="f90" fmla="val 1520"/>
              <a:gd name="f91" fmla="val 396"/>
              <a:gd name="f92" fmla="val 1488"/>
              <a:gd name="f93" fmla="val 400"/>
              <a:gd name="f94" fmla="val 1455"/>
              <a:gd name="f95" fmla="val 404"/>
              <a:gd name="f96" fmla="val 1421"/>
              <a:gd name="f97" fmla="val 406"/>
              <a:gd name="f98" fmla="val 1385"/>
              <a:gd name="f99" fmla="val 408"/>
              <a:gd name="f100" fmla="val 1352"/>
              <a:gd name="f101" fmla="val 411"/>
              <a:gd name="f102" fmla="val 1314"/>
              <a:gd name="f103" fmla="val 414"/>
              <a:gd name="f104" fmla="val 1272"/>
              <a:gd name="f105" fmla="val 417"/>
              <a:gd name="f106" fmla="val 1226"/>
              <a:gd name="f107" fmla="val 420"/>
              <a:gd name="f108" fmla="val 1179"/>
              <a:gd name="f109" fmla="val 1132"/>
              <a:gd name="f110" fmla="val 1108"/>
              <a:gd name="f111" fmla="val 421"/>
              <a:gd name="f112" fmla="val 1085"/>
              <a:gd name="f113" fmla="val 1063"/>
              <a:gd name="f114" fmla="val 1040"/>
              <a:gd name="f115" fmla="val 415"/>
              <a:gd name="f116" fmla="val 958"/>
              <a:gd name="f117" fmla="val 407"/>
              <a:gd name="f118" fmla="val 886"/>
              <a:gd name="f119" fmla="val 398"/>
              <a:gd name="f120" fmla="val 820"/>
              <a:gd name="f121" fmla="val 388"/>
              <a:gd name="f122" fmla="val 760"/>
              <a:gd name="f123" fmla="val 705"/>
              <a:gd name="f124" fmla="val 365"/>
              <a:gd name="f125" fmla="val 654"/>
              <a:gd name="f126" fmla="val 352"/>
              <a:gd name="f127" fmla="val 606"/>
              <a:gd name="f128" fmla="val 338"/>
              <a:gd name="f129" fmla="val 561"/>
              <a:gd name="f130" fmla="val 323"/>
              <a:gd name="f131" fmla="val 507"/>
              <a:gd name="f132" fmla="val 307"/>
              <a:gd name="f133" fmla="val 447"/>
              <a:gd name="f134" fmla="val 291"/>
              <a:gd name="f135" fmla="val 273"/>
              <a:gd name="f136" fmla="val 310"/>
              <a:gd name="f137" fmla="val 254"/>
              <a:gd name="f138" fmla="val 235"/>
              <a:gd name="f139" fmla="val 236"/>
              <a:gd name="f140" fmla="val 218"/>
              <a:gd name="f141" fmla="val 79"/>
              <a:gd name="f142" fmla="val 201"/>
              <a:gd name="f143" fmla="val 186"/>
              <a:gd name="f144" fmla="+- 0 0 -90"/>
              <a:gd name="f145" fmla="*/ f3 1 1729"/>
              <a:gd name="f146" fmla="*/ f4 1 422"/>
              <a:gd name="f147" fmla="+- f7 0 f5"/>
              <a:gd name="f148" fmla="+- f6 0 f5"/>
              <a:gd name="f149" fmla="*/ f144 f0 1"/>
              <a:gd name="f150" fmla="*/ f148 1 1729"/>
              <a:gd name="f151" fmla="*/ f147 1 422"/>
              <a:gd name="f152" fmla="*/ 46 f148 1"/>
              <a:gd name="f153" fmla="*/ 54 f147 1"/>
              <a:gd name="f154" fmla="*/ 139 f148 1"/>
              <a:gd name="f155" fmla="*/ 75 f147 1"/>
              <a:gd name="f156" fmla="*/ 233 f148 1"/>
              <a:gd name="f157" fmla="*/ 95 f147 1"/>
              <a:gd name="f158" fmla="*/ 330 f148 1"/>
              <a:gd name="f159" fmla="*/ 114 f147 1"/>
              <a:gd name="f160" fmla="*/ 435 f148 1"/>
              <a:gd name="f161" fmla="*/ 129 f147 1"/>
              <a:gd name="f162" fmla="*/ 547 f148 1"/>
              <a:gd name="f163" fmla="*/ 142 f147 1"/>
              <a:gd name="f164" fmla="*/ 665 f148 1"/>
              <a:gd name="f165" fmla="*/ 151 f147 1"/>
              <a:gd name="f166" fmla="*/ 785 f148 1"/>
              <a:gd name="f167" fmla="*/ 157 f147 1"/>
              <a:gd name="f168" fmla="*/ 887 f148 1"/>
              <a:gd name="f169" fmla="*/ 156 f147 1"/>
              <a:gd name="f170" fmla="*/ 972 f148 1"/>
              <a:gd name="f171" fmla="*/ 148 f147 1"/>
              <a:gd name="f172" fmla="*/ 1061 f148 1"/>
              <a:gd name="f173" fmla="*/ 137 f147 1"/>
              <a:gd name="f174" fmla="*/ 1148 f148 1"/>
              <a:gd name="f175" fmla="*/ 124 f147 1"/>
              <a:gd name="f176" fmla="*/ 1274 f148 1"/>
              <a:gd name="f177" fmla="*/ 101 f147 1"/>
              <a:gd name="f178" fmla="*/ 1409 f148 1"/>
              <a:gd name="f179" fmla="*/ 74 f147 1"/>
              <a:gd name="f180" fmla="*/ 1499 f148 1"/>
              <a:gd name="f181" fmla="*/ 1590 f148 1"/>
              <a:gd name="f182" fmla="*/ 31 f147 1"/>
              <a:gd name="f183" fmla="*/ 1671 f148 1"/>
              <a:gd name="f184" fmla="*/ 13 f147 1"/>
              <a:gd name="f185" fmla="*/ 1722 f148 1"/>
              <a:gd name="f186" fmla="*/ 2 f147 1"/>
              <a:gd name="f187" fmla="*/ 1729 f148 1"/>
              <a:gd name="f188" fmla="*/ 351 f147 1"/>
              <a:gd name="f189" fmla="*/ 1702 f148 1"/>
              <a:gd name="f190" fmla="*/ 359 f147 1"/>
              <a:gd name="f191" fmla="*/ 1629 f148 1"/>
              <a:gd name="f192" fmla="*/ 377 f147 1"/>
              <a:gd name="f193" fmla="*/ 1579 f148 1"/>
              <a:gd name="f194" fmla="*/ 387 f147 1"/>
              <a:gd name="f195" fmla="*/ 1520 f148 1"/>
              <a:gd name="f196" fmla="*/ 396 f147 1"/>
              <a:gd name="f197" fmla="*/ 1455 f148 1"/>
              <a:gd name="f198" fmla="*/ 404 f147 1"/>
              <a:gd name="f199" fmla="*/ 1385 f148 1"/>
              <a:gd name="f200" fmla="*/ 408 f147 1"/>
              <a:gd name="f201" fmla="*/ 1314 f148 1"/>
              <a:gd name="f202" fmla="*/ 414 f147 1"/>
              <a:gd name="f203" fmla="*/ 1226 f148 1"/>
              <a:gd name="f204" fmla="*/ 420 f147 1"/>
              <a:gd name="f205" fmla="*/ 1132 f148 1"/>
              <a:gd name="f206" fmla="*/ 422 f147 1"/>
              <a:gd name="f207" fmla="*/ 1085 f148 1"/>
              <a:gd name="f208" fmla="*/ 1040 f148 1"/>
              <a:gd name="f209" fmla="*/ 415 f147 1"/>
              <a:gd name="f210" fmla="*/ 886 f148 1"/>
              <a:gd name="f211" fmla="*/ 398 f147 1"/>
              <a:gd name="f212" fmla="*/ 760 f148 1"/>
              <a:gd name="f213" fmla="*/ 654 f148 1"/>
              <a:gd name="f214" fmla="*/ 352 f147 1"/>
              <a:gd name="f215" fmla="*/ 561 f148 1"/>
              <a:gd name="f216" fmla="*/ 323 f147 1"/>
              <a:gd name="f217" fmla="*/ 447 f148 1"/>
              <a:gd name="f218" fmla="*/ 291 f147 1"/>
              <a:gd name="f219" fmla="*/ 310 f148 1"/>
              <a:gd name="f220" fmla="*/ 254 f147 1"/>
              <a:gd name="f221" fmla="*/ 157 f148 1"/>
              <a:gd name="f222" fmla="*/ 218 f147 1"/>
              <a:gd name="f223" fmla="*/ 0 f148 1"/>
              <a:gd name="f224" fmla="*/ 186 f147 1"/>
              <a:gd name="f225" fmla="*/ f149 1 f2"/>
              <a:gd name="f226" fmla="*/ f152 1 1729"/>
              <a:gd name="f227" fmla="*/ f153 1 422"/>
              <a:gd name="f228" fmla="*/ f154 1 1729"/>
              <a:gd name="f229" fmla="*/ f155 1 422"/>
              <a:gd name="f230" fmla="*/ f156 1 1729"/>
              <a:gd name="f231" fmla="*/ f157 1 422"/>
              <a:gd name="f232" fmla="*/ f158 1 1729"/>
              <a:gd name="f233" fmla="*/ f159 1 422"/>
              <a:gd name="f234" fmla="*/ f160 1 1729"/>
              <a:gd name="f235" fmla="*/ f161 1 422"/>
              <a:gd name="f236" fmla="*/ f162 1 1729"/>
              <a:gd name="f237" fmla="*/ f163 1 422"/>
              <a:gd name="f238" fmla="*/ f164 1 1729"/>
              <a:gd name="f239" fmla="*/ f165 1 422"/>
              <a:gd name="f240" fmla="*/ f166 1 1729"/>
              <a:gd name="f241" fmla="*/ f167 1 422"/>
              <a:gd name="f242" fmla="*/ f168 1 1729"/>
              <a:gd name="f243" fmla="*/ f169 1 422"/>
              <a:gd name="f244" fmla="*/ f170 1 1729"/>
              <a:gd name="f245" fmla="*/ f171 1 422"/>
              <a:gd name="f246" fmla="*/ f172 1 1729"/>
              <a:gd name="f247" fmla="*/ f173 1 422"/>
              <a:gd name="f248" fmla="*/ f174 1 1729"/>
              <a:gd name="f249" fmla="*/ f175 1 422"/>
              <a:gd name="f250" fmla="*/ f176 1 1729"/>
              <a:gd name="f251" fmla="*/ f177 1 422"/>
              <a:gd name="f252" fmla="*/ f178 1 1729"/>
              <a:gd name="f253" fmla="*/ f179 1 422"/>
              <a:gd name="f254" fmla="*/ f180 1 1729"/>
              <a:gd name="f255" fmla="*/ f181 1 1729"/>
              <a:gd name="f256" fmla="*/ f182 1 422"/>
              <a:gd name="f257" fmla="*/ f183 1 1729"/>
              <a:gd name="f258" fmla="*/ f184 1 422"/>
              <a:gd name="f259" fmla="*/ f185 1 1729"/>
              <a:gd name="f260" fmla="*/ f186 1 422"/>
              <a:gd name="f261" fmla="*/ f187 1 1729"/>
              <a:gd name="f262" fmla="*/ f188 1 422"/>
              <a:gd name="f263" fmla="*/ f189 1 1729"/>
              <a:gd name="f264" fmla="*/ f190 1 422"/>
              <a:gd name="f265" fmla="*/ f191 1 1729"/>
              <a:gd name="f266" fmla="*/ f192 1 422"/>
              <a:gd name="f267" fmla="*/ f193 1 1729"/>
              <a:gd name="f268" fmla="*/ f194 1 422"/>
              <a:gd name="f269" fmla="*/ f195 1 1729"/>
              <a:gd name="f270" fmla="*/ f196 1 422"/>
              <a:gd name="f271" fmla="*/ f197 1 1729"/>
              <a:gd name="f272" fmla="*/ f198 1 422"/>
              <a:gd name="f273" fmla="*/ f199 1 1729"/>
              <a:gd name="f274" fmla="*/ f200 1 422"/>
              <a:gd name="f275" fmla="*/ f201 1 1729"/>
              <a:gd name="f276" fmla="*/ f202 1 422"/>
              <a:gd name="f277" fmla="*/ f203 1 1729"/>
              <a:gd name="f278" fmla="*/ f204 1 422"/>
              <a:gd name="f279" fmla="*/ f205 1 1729"/>
              <a:gd name="f280" fmla="*/ f206 1 422"/>
              <a:gd name="f281" fmla="*/ f207 1 1729"/>
              <a:gd name="f282" fmla="*/ f208 1 1729"/>
              <a:gd name="f283" fmla="*/ f209 1 422"/>
              <a:gd name="f284" fmla="*/ f210 1 1729"/>
              <a:gd name="f285" fmla="*/ f211 1 422"/>
              <a:gd name="f286" fmla="*/ f212 1 1729"/>
              <a:gd name="f287" fmla="*/ f213 1 1729"/>
              <a:gd name="f288" fmla="*/ f214 1 422"/>
              <a:gd name="f289" fmla="*/ f215 1 1729"/>
              <a:gd name="f290" fmla="*/ f216 1 422"/>
              <a:gd name="f291" fmla="*/ f217 1 1729"/>
              <a:gd name="f292" fmla="*/ f218 1 422"/>
              <a:gd name="f293" fmla="*/ f219 1 1729"/>
              <a:gd name="f294" fmla="*/ f220 1 422"/>
              <a:gd name="f295" fmla="*/ f221 1 1729"/>
              <a:gd name="f296" fmla="*/ f222 1 422"/>
              <a:gd name="f297" fmla="*/ f223 1 1729"/>
              <a:gd name="f298" fmla="*/ f224 1 422"/>
              <a:gd name="f299" fmla="*/ 0 1 f150"/>
              <a:gd name="f300" fmla="*/ f6 1 f150"/>
              <a:gd name="f301" fmla="*/ 0 1 f151"/>
              <a:gd name="f302" fmla="*/ f7 1 f151"/>
              <a:gd name="f303" fmla="+- f225 0 f1"/>
              <a:gd name="f304" fmla="*/ f226 1 f150"/>
              <a:gd name="f305" fmla="*/ f227 1 f151"/>
              <a:gd name="f306" fmla="*/ f228 1 f150"/>
              <a:gd name="f307" fmla="*/ f229 1 f151"/>
              <a:gd name="f308" fmla="*/ f230 1 f150"/>
              <a:gd name="f309" fmla="*/ f231 1 f151"/>
              <a:gd name="f310" fmla="*/ f232 1 f150"/>
              <a:gd name="f311" fmla="*/ f233 1 f151"/>
              <a:gd name="f312" fmla="*/ f234 1 f150"/>
              <a:gd name="f313" fmla="*/ f235 1 f151"/>
              <a:gd name="f314" fmla="*/ f236 1 f150"/>
              <a:gd name="f315" fmla="*/ f237 1 f151"/>
              <a:gd name="f316" fmla="*/ f238 1 f150"/>
              <a:gd name="f317" fmla="*/ f239 1 f151"/>
              <a:gd name="f318" fmla="*/ f240 1 f150"/>
              <a:gd name="f319" fmla="*/ f241 1 f151"/>
              <a:gd name="f320" fmla="*/ f242 1 f150"/>
              <a:gd name="f321" fmla="*/ f243 1 f151"/>
              <a:gd name="f322" fmla="*/ f244 1 f150"/>
              <a:gd name="f323" fmla="*/ f245 1 f151"/>
              <a:gd name="f324" fmla="*/ f246 1 f150"/>
              <a:gd name="f325" fmla="*/ f247 1 f151"/>
              <a:gd name="f326" fmla="*/ f248 1 f150"/>
              <a:gd name="f327" fmla="*/ f249 1 f151"/>
              <a:gd name="f328" fmla="*/ f250 1 f150"/>
              <a:gd name="f329" fmla="*/ f251 1 f151"/>
              <a:gd name="f330" fmla="*/ f252 1 f150"/>
              <a:gd name="f331" fmla="*/ f253 1 f151"/>
              <a:gd name="f332" fmla="*/ f254 1 f150"/>
              <a:gd name="f333" fmla="*/ f255 1 f150"/>
              <a:gd name="f334" fmla="*/ f256 1 f151"/>
              <a:gd name="f335" fmla="*/ f257 1 f150"/>
              <a:gd name="f336" fmla="*/ f258 1 f151"/>
              <a:gd name="f337" fmla="*/ f259 1 f150"/>
              <a:gd name="f338" fmla="*/ f260 1 f151"/>
              <a:gd name="f339" fmla="*/ f261 1 f150"/>
              <a:gd name="f340" fmla="*/ f262 1 f151"/>
              <a:gd name="f341" fmla="*/ f263 1 f150"/>
              <a:gd name="f342" fmla="*/ f264 1 f151"/>
              <a:gd name="f343" fmla="*/ f265 1 f150"/>
              <a:gd name="f344" fmla="*/ f266 1 f151"/>
              <a:gd name="f345" fmla="*/ f267 1 f150"/>
              <a:gd name="f346" fmla="*/ f268 1 f151"/>
              <a:gd name="f347" fmla="*/ f269 1 f150"/>
              <a:gd name="f348" fmla="*/ f270 1 f151"/>
              <a:gd name="f349" fmla="*/ f271 1 f150"/>
              <a:gd name="f350" fmla="*/ f272 1 f151"/>
              <a:gd name="f351" fmla="*/ f273 1 f150"/>
              <a:gd name="f352" fmla="*/ f274 1 f151"/>
              <a:gd name="f353" fmla="*/ f275 1 f150"/>
              <a:gd name="f354" fmla="*/ f276 1 f151"/>
              <a:gd name="f355" fmla="*/ f277 1 f150"/>
              <a:gd name="f356" fmla="*/ f278 1 f151"/>
              <a:gd name="f357" fmla="*/ f279 1 f150"/>
              <a:gd name="f358" fmla="*/ f280 1 f151"/>
              <a:gd name="f359" fmla="*/ f281 1 f150"/>
              <a:gd name="f360" fmla="*/ f282 1 f150"/>
              <a:gd name="f361" fmla="*/ f283 1 f151"/>
              <a:gd name="f362" fmla="*/ f284 1 f150"/>
              <a:gd name="f363" fmla="*/ f285 1 f151"/>
              <a:gd name="f364" fmla="*/ f286 1 f150"/>
              <a:gd name="f365" fmla="*/ f287 1 f150"/>
              <a:gd name="f366" fmla="*/ f288 1 f151"/>
              <a:gd name="f367" fmla="*/ f289 1 f150"/>
              <a:gd name="f368" fmla="*/ f290 1 f151"/>
              <a:gd name="f369" fmla="*/ f291 1 f150"/>
              <a:gd name="f370" fmla="*/ f292 1 f151"/>
              <a:gd name="f371" fmla="*/ f293 1 f150"/>
              <a:gd name="f372" fmla="*/ f294 1 f151"/>
              <a:gd name="f373" fmla="*/ f295 1 f150"/>
              <a:gd name="f374" fmla="*/ f296 1 f151"/>
              <a:gd name="f375" fmla="*/ f297 1 f150"/>
              <a:gd name="f376" fmla="*/ f298 1 f151"/>
              <a:gd name="f377" fmla="*/ f299 f145 1"/>
              <a:gd name="f378" fmla="*/ f300 f145 1"/>
              <a:gd name="f379" fmla="*/ f302 f146 1"/>
              <a:gd name="f380" fmla="*/ f301 f146 1"/>
              <a:gd name="f381" fmla="*/ f304 f145 1"/>
              <a:gd name="f382" fmla="*/ f305 f146 1"/>
              <a:gd name="f383" fmla="*/ f306 f145 1"/>
              <a:gd name="f384" fmla="*/ f307 f146 1"/>
              <a:gd name="f385" fmla="*/ f308 f145 1"/>
              <a:gd name="f386" fmla="*/ f309 f146 1"/>
              <a:gd name="f387" fmla="*/ f310 f145 1"/>
              <a:gd name="f388" fmla="*/ f311 f146 1"/>
              <a:gd name="f389" fmla="*/ f312 f145 1"/>
              <a:gd name="f390" fmla="*/ f313 f146 1"/>
              <a:gd name="f391" fmla="*/ f314 f145 1"/>
              <a:gd name="f392" fmla="*/ f315 f146 1"/>
              <a:gd name="f393" fmla="*/ f316 f145 1"/>
              <a:gd name="f394" fmla="*/ f317 f146 1"/>
              <a:gd name="f395" fmla="*/ f318 f145 1"/>
              <a:gd name="f396" fmla="*/ f319 f146 1"/>
              <a:gd name="f397" fmla="*/ f320 f145 1"/>
              <a:gd name="f398" fmla="*/ f321 f146 1"/>
              <a:gd name="f399" fmla="*/ f322 f145 1"/>
              <a:gd name="f400" fmla="*/ f323 f146 1"/>
              <a:gd name="f401" fmla="*/ f324 f145 1"/>
              <a:gd name="f402" fmla="*/ f325 f146 1"/>
              <a:gd name="f403" fmla="*/ f326 f145 1"/>
              <a:gd name="f404" fmla="*/ f327 f146 1"/>
              <a:gd name="f405" fmla="*/ f328 f145 1"/>
              <a:gd name="f406" fmla="*/ f329 f146 1"/>
              <a:gd name="f407" fmla="*/ f330 f145 1"/>
              <a:gd name="f408" fmla="*/ f331 f146 1"/>
              <a:gd name="f409" fmla="*/ f332 f145 1"/>
              <a:gd name="f410" fmla="*/ f333 f145 1"/>
              <a:gd name="f411" fmla="*/ f334 f146 1"/>
              <a:gd name="f412" fmla="*/ f335 f145 1"/>
              <a:gd name="f413" fmla="*/ f336 f146 1"/>
              <a:gd name="f414" fmla="*/ f337 f145 1"/>
              <a:gd name="f415" fmla="*/ f338 f146 1"/>
              <a:gd name="f416" fmla="*/ f339 f145 1"/>
              <a:gd name="f417" fmla="*/ f340 f146 1"/>
              <a:gd name="f418" fmla="*/ f341 f145 1"/>
              <a:gd name="f419" fmla="*/ f342 f146 1"/>
              <a:gd name="f420" fmla="*/ f343 f145 1"/>
              <a:gd name="f421" fmla="*/ f344 f146 1"/>
              <a:gd name="f422" fmla="*/ f345 f145 1"/>
              <a:gd name="f423" fmla="*/ f346 f146 1"/>
              <a:gd name="f424" fmla="*/ f347 f145 1"/>
              <a:gd name="f425" fmla="*/ f348 f146 1"/>
              <a:gd name="f426" fmla="*/ f349 f145 1"/>
              <a:gd name="f427" fmla="*/ f350 f146 1"/>
              <a:gd name="f428" fmla="*/ f351 f145 1"/>
              <a:gd name="f429" fmla="*/ f352 f146 1"/>
              <a:gd name="f430" fmla="*/ f353 f145 1"/>
              <a:gd name="f431" fmla="*/ f354 f146 1"/>
              <a:gd name="f432" fmla="*/ f355 f145 1"/>
              <a:gd name="f433" fmla="*/ f356 f146 1"/>
              <a:gd name="f434" fmla="*/ f357 f145 1"/>
              <a:gd name="f435" fmla="*/ f358 f146 1"/>
              <a:gd name="f436" fmla="*/ f359 f145 1"/>
              <a:gd name="f437" fmla="*/ f360 f145 1"/>
              <a:gd name="f438" fmla="*/ f361 f146 1"/>
              <a:gd name="f439" fmla="*/ f362 f145 1"/>
              <a:gd name="f440" fmla="*/ f363 f146 1"/>
              <a:gd name="f441" fmla="*/ f364 f145 1"/>
              <a:gd name="f442" fmla="*/ f365 f145 1"/>
              <a:gd name="f443" fmla="*/ f366 f146 1"/>
              <a:gd name="f444" fmla="*/ f367 f145 1"/>
              <a:gd name="f445" fmla="*/ f368 f146 1"/>
              <a:gd name="f446" fmla="*/ f369 f145 1"/>
              <a:gd name="f447" fmla="*/ f370 f146 1"/>
              <a:gd name="f448" fmla="*/ f371 f145 1"/>
              <a:gd name="f449" fmla="*/ f372 f146 1"/>
              <a:gd name="f450" fmla="*/ f373 f145 1"/>
              <a:gd name="f451" fmla="*/ f374 f146 1"/>
              <a:gd name="f452" fmla="*/ f375 f145 1"/>
              <a:gd name="f453" fmla="*/ f376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3">
                <a:pos x="f381" y="f382"/>
              </a:cxn>
              <a:cxn ang="f303">
                <a:pos x="f383" y="f384"/>
              </a:cxn>
              <a:cxn ang="f303">
                <a:pos x="f385" y="f386"/>
              </a:cxn>
              <a:cxn ang="f303">
                <a:pos x="f387" y="f388"/>
              </a:cxn>
              <a:cxn ang="f303">
                <a:pos x="f389" y="f390"/>
              </a:cxn>
              <a:cxn ang="f303">
                <a:pos x="f391" y="f392"/>
              </a:cxn>
              <a:cxn ang="f303">
                <a:pos x="f393" y="f394"/>
              </a:cxn>
              <a:cxn ang="f303">
                <a:pos x="f395" y="f396"/>
              </a:cxn>
              <a:cxn ang="f303">
                <a:pos x="f397" y="f398"/>
              </a:cxn>
              <a:cxn ang="f303">
                <a:pos x="f399" y="f400"/>
              </a:cxn>
              <a:cxn ang="f303">
                <a:pos x="f401" y="f402"/>
              </a:cxn>
              <a:cxn ang="f303">
                <a:pos x="f403" y="f404"/>
              </a:cxn>
              <a:cxn ang="f303">
                <a:pos x="f405" y="f406"/>
              </a:cxn>
              <a:cxn ang="f303">
                <a:pos x="f407" y="f408"/>
              </a:cxn>
              <a:cxn ang="f303">
                <a:pos x="f409" y="f382"/>
              </a:cxn>
              <a:cxn ang="f303">
                <a:pos x="f410" y="f411"/>
              </a:cxn>
              <a:cxn ang="f303">
                <a:pos x="f412" y="f413"/>
              </a:cxn>
              <a:cxn ang="f303">
                <a:pos x="f414" y="f415"/>
              </a:cxn>
              <a:cxn ang="f303">
                <a:pos x="f416" y="f417"/>
              </a:cxn>
              <a:cxn ang="f303">
                <a:pos x="f418" y="f419"/>
              </a:cxn>
              <a:cxn ang="f303">
                <a:pos x="f420" y="f421"/>
              </a:cxn>
              <a:cxn ang="f303">
                <a:pos x="f422" y="f423"/>
              </a:cxn>
              <a:cxn ang="f303">
                <a:pos x="f424" y="f425"/>
              </a:cxn>
              <a:cxn ang="f303">
                <a:pos x="f426" y="f427"/>
              </a:cxn>
              <a:cxn ang="f303">
                <a:pos x="f428" y="f429"/>
              </a:cxn>
              <a:cxn ang="f303">
                <a:pos x="f430" y="f431"/>
              </a:cxn>
              <a:cxn ang="f303">
                <a:pos x="f432" y="f433"/>
              </a:cxn>
              <a:cxn ang="f303">
                <a:pos x="f434" y="f435"/>
              </a:cxn>
              <a:cxn ang="f303">
                <a:pos x="f436" y="f433"/>
              </a:cxn>
              <a:cxn ang="f303">
                <a:pos x="f437" y="f438"/>
              </a:cxn>
              <a:cxn ang="f303">
                <a:pos x="f439" y="f440"/>
              </a:cxn>
              <a:cxn ang="f303">
                <a:pos x="f441" y="f421"/>
              </a:cxn>
              <a:cxn ang="f303">
                <a:pos x="f442" y="f443"/>
              </a:cxn>
              <a:cxn ang="f303">
                <a:pos x="f444" y="f445"/>
              </a:cxn>
              <a:cxn ang="f303">
                <a:pos x="f446" y="f447"/>
              </a:cxn>
              <a:cxn ang="f303">
                <a:pos x="f448" y="f449"/>
              </a:cxn>
              <a:cxn ang="f303">
                <a:pos x="f450" y="f451"/>
              </a:cxn>
              <a:cxn ang="f303">
                <a:pos x="f452" y="f453"/>
              </a:cxn>
            </a:cxnLst>
            <a:rect l="f377" t="f380" r="f378" b="f379"/>
            <a:pathLst>
              <a:path w="1729" h="422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12"/>
                </a:lnTo>
                <a:lnTo>
                  <a:pt x="f64" y="f10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6" y="f5"/>
                </a:lnTo>
                <a:lnTo>
                  <a:pt x="f6" y="f77"/>
                </a:lnTo>
                <a:lnTo>
                  <a:pt x="f75" y="f78"/>
                </a:lnTo>
                <a:lnTo>
                  <a:pt x="f79" y="f80"/>
                </a:lnTo>
                <a:lnTo>
                  <a:pt x="f71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7"/>
                </a:lnTo>
                <a:lnTo>
                  <a:pt x="f109" y="f7"/>
                </a:lnTo>
                <a:lnTo>
                  <a:pt x="f110" y="f111"/>
                </a:lnTo>
                <a:lnTo>
                  <a:pt x="f112" y="f107"/>
                </a:lnTo>
                <a:lnTo>
                  <a:pt x="f113" y="f105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83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23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38" y="f140"/>
                </a:lnTo>
                <a:lnTo>
                  <a:pt x="f141" y="f142"/>
                </a:lnTo>
                <a:lnTo>
                  <a:pt x="f5" y="f143"/>
                </a:lnTo>
                <a:lnTo>
                  <a:pt x="f5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Freeform 6"/>
          <p:cNvSpPr/>
          <p:nvPr/>
        </p:nvSpPr>
        <p:spPr>
          <a:xfrm rot="20055608">
            <a:off x="7917250" y="1364072"/>
            <a:ext cx="3045272" cy="539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0"/>
              <a:gd name="f7" fmla="val 309"/>
              <a:gd name="f8" fmla="val 216"/>
              <a:gd name="f9" fmla="val 1684"/>
              <a:gd name="f10" fmla="val 211"/>
              <a:gd name="f11" fmla="val 1646"/>
              <a:gd name="f12" fmla="val 206"/>
              <a:gd name="f13" fmla="val 1608"/>
              <a:gd name="f14" fmla="val 200"/>
              <a:gd name="f15" fmla="val 1570"/>
              <a:gd name="f16" fmla="val 195"/>
              <a:gd name="f17" fmla="val 1485"/>
              <a:gd name="f18" fmla="val 188"/>
              <a:gd name="f19" fmla="val 1398"/>
              <a:gd name="f20" fmla="val 181"/>
              <a:gd name="f21" fmla="val 1312"/>
              <a:gd name="f22" fmla="val 177"/>
              <a:gd name="f23" fmla="val 1225"/>
              <a:gd name="f24" fmla="val 175"/>
              <a:gd name="f25" fmla="val 1182"/>
              <a:gd name="f26" fmla="val 174"/>
              <a:gd name="f27" fmla="val 1139"/>
              <a:gd name="f28" fmla="val 1095"/>
              <a:gd name="f29" fmla="val 1051"/>
              <a:gd name="f30" fmla="val 176"/>
              <a:gd name="f31" fmla="val 1007"/>
              <a:gd name="f32" fmla="val 178"/>
              <a:gd name="f33" fmla="val 963"/>
              <a:gd name="f34" fmla="val 919"/>
              <a:gd name="f35" fmla="val 183"/>
              <a:gd name="f36" fmla="val 874"/>
              <a:gd name="f37" fmla="val 830"/>
              <a:gd name="f38" fmla="val 191"/>
              <a:gd name="f39" fmla="val 784"/>
              <a:gd name="f40" fmla="val 194"/>
              <a:gd name="f41" fmla="val 740"/>
              <a:gd name="f42" fmla="val 199"/>
              <a:gd name="f43" fmla="val 696"/>
              <a:gd name="f44" fmla="val 203"/>
              <a:gd name="f45" fmla="val 610"/>
              <a:gd name="f46" fmla="val 213"/>
              <a:gd name="f47" fmla="val 529"/>
              <a:gd name="f48" fmla="val 223"/>
              <a:gd name="f49" fmla="val 452"/>
              <a:gd name="f50" fmla="val 234"/>
              <a:gd name="f51" fmla="val 381"/>
              <a:gd name="f52" fmla="val 244"/>
              <a:gd name="f53" fmla="val 315"/>
              <a:gd name="f54" fmla="val 253"/>
              <a:gd name="f55" fmla="val 258"/>
              <a:gd name="f56" fmla="val 259"/>
              <a:gd name="f57" fmla="val 267"/>
              <a:gd name="f58" fmla="val 157"/>
              <a:gd name="f59" fmla="val 276"/>
              <a:gd name="f60" fmla="val 113"/>
              <a:gd name="f61" fmla="val 284"/>
              <a:gd name="f62" fmla="val 76"/>
              <a:gd name="f63" fmla="val 293"/>
              <a:gd name="f64" fmla="val 44"/>
              <a:gd name="f65" fmla="val 299"/>
              <a:gd name="f66" fmla="val 20"/>
              <a:gd name="f67" fmla="val 305"/>
              <a:gd name="f68" fmla="val 5"/>
              <a:gd name="f69" fmla="val 308"/>
              <a:gd name="f70" fmla="val 66"/>
              <a:gd name="f71" fmla="val 10"/>
              <a:gd name="f72" fmla="val 64"/>
              <a:gd name="f73" fmla="val 39"/>
              <a:gd name="f74" fmla="val 61"/>
              <a:gd name="f75" fmla="val 84"/>
              <a:gd name="f76" fmla="val 56"/>
              <a:gd name="f77" fmla="val 141"/>
              <a:gd name="f78" fmla="val 49"/>
              <a:gd name="f79" fmla="val 207"/>
              <a:gd name="f80" fmla="val 41"/>
              <a:gd name="f81" fmla="val 282"/>
              <a:gd name="f82" fmla="val 33"/>
              <a:gd name="f83" fmla="val 359"/>
              <a:gd name="f84" fmla="val 24"/>
              <a:gd name="f85" fmla="val 438"/>
              <a:gd name="f86" fmla="val 15"/>
              <a:gd name="f87" fmla="val 496"/>
              <a:gd name="f88" fmla="val 11"/>
              <a:gd name="f89" fmla="val 552"/>
              <a:gd name="f90" fmla="val 7"/>
              <a:gd name="f91" fmla="val 607"/>
              <a:gd name="f92" fmla="val 659"/>
              <a:gd name="f93" fmla="val 3"/>
              <a:gd name="f94" fmla="val 707"/>
              <a:gd name="f95" fmla="val 2"/>
              <a:gd name="f96" fmla="val 753"/>
              <a:gd name="f97" fmla="val 795"/>
              <a:gd name="f98" fmla="val 1"/>
              <a:gd name="f99" fmla="val 832"/>
              <a:gd name="f100" fmla="val 868"/>
              <a:gd name="f101" fmla="val 909"/>
              <a:gd name="f102" fmla="val 954"/>
              <a:gd name="f103" fmla="val 1004"/>
              <a:gd name="f104" fmla="val 1056"/>
              <a:gd name="f105" fmla="val 1111"/>
              <a:gd name="f106" fmla="val 6"/>
              <a:gd name="f107" fmla="val 1169"/>
              <a:gd name="f108" fmla="val 9"/>
              <a:gd name="f109" fmla="val 1229"/>
              <a:gd name="f110" fmla="val 13"/>
              <a:gd name="f111" fmla="val 1290"/>
              <a:gd name="f112" fmla="val 17"/>
              <a:gd name="f113" fmla="val 1351"/>
              <a:gd name="f114" fmla="val 23"/>
              <a:gd name="f115" fmla="val 1412"/>
              <a:gd name="f116" fmla="val 30"/>
              <a:gd name="f117" fmla="val 1474"/>
              <a:gd name="f118" fmla="val 37"/>
              <a:gd name="f119" fmla="val 1535"/>
              <a:gd name="f120" fmla="val 45"/>
              <a:gd name="f121" fmla="val 1594"/>
              <a:gd name="f122" fmla="val 53"/>
              <a:gd name="f123" fmla="val 1651"/>
              <a:gd name="f124" fmla="val 62"/>
              <a:gd name="f125" fmla="val 1706"/>
              <a:gd name="f126" fmla="val 73"/>
              <a:gd name="f127" fmla="val 1716"/>
              <a:gd name="f128" fmla="+- 0 0 -90"/>
              <a:gd name="f129" fmla="*/ f3 1 1720"/>
              <a:gd name="f130" fmla="*/ f4 1 309"/>
              <a:gd name="f131" fmla="+- f7 0 f5"/>
              <a:gd name="f132" fmla="+- f6 0 f5"/>
              <a:gd name="f133" fmla="*/ f128 f0 1"/>
              <a:gd name="f134" fmla="*/ f132 1 1720"/>
              <a:gd name="f135" fmla="*/ f131 1 309"/>
              <a:gd name="f136" fmla="*/ 1684 f132 1"/>
              <a:gd name="f137" fmla="*/ 211 f131 1"/>
              <a:gd name="f138" fmla="*/ 1608 f132 1"/>
              <a:gd name="f139" fmla="*/ 200 f131 1"/>
              <a:gd name="f140" fmla="*/ 1485 f132 1"/>
              <a:gd name="f141" fmla="*/ 188 f131 1"/>
              <a:gd name="f142" fmla="*/ 1312 f132 1"/>
              <a:gd name="f143" fmla="*/ 177 f131 1"/>
              <a:gd name="f144" fmla="*/ 1182 f132 1"/>
              <a:gd name="f145" fmla="*/ 174 f131 1"/>
              <a:gd name="f146" fmla="*/ 1095 f132 1"/>
              <a:gd name="f147" fmla="*/ 175 f131 1"/>
              <a:gd name="f148" fmla="*/ 1007 f132 1"/>
              <a:gd name="f149" fmla="*/ 178 f131 1"/>
              <a:gd name="f150" fmla="*/ 919 f132 1"/>
              <a:gd name="f151" fmla="*/ 183 f131 1"/>
              <a:gd name="f152" fmla="*/ 830 f132 1"/>
              <a:gd name="f153" fmla="*/ 191 f131 1"/>
              <a:gd name="f154" fmla="*/ 740 f132 1"/>
              <a:gd name="f155" fmla="*/ 199 f131 1"/>
              <a:gd name="f156" fmla="*/ 610 f132 1"/>
              <a:gd name="f157" fmla="*/ 213 f131 1"/>
              <a:gd name="f158" fmla="*/ 452 f132 1"/>
              <a:gd name="f159" fmla="*/ 234 f131 1"/>
              <a:gd name="f160" fmla="*/ 315 f132 1"/>
              <a:gd name="f161" fmla="*/ 253 f131 1"/>
              <a:gd name="f162" fmla="*/ 206 f132 1"/>
              <a:gd name="f163" fmla="*/ 267 f131 1"/>
              <a:gd name="f164" fmla="*/ 113 f132 1"/>
              <a:gd name="f165" fmla="*/ 284 f131 1"/>
              <a:gd name="f166" fmla="*/ 44 f132 1"/>
              <a:gd name="f167" fmla="*/ 299 f131 1"/>
              <a:gd name="f168" fmla="*/ 5 f132 1"/>
              <a:gd name="f169" fmla="*/ 308 f131 1"/>
              <a:gd name="f170" fmla="*/ 0 f132 1"/>
              <a:gd name="f171" fmla="*/ 66 f131 1"/>
              <a:gd name="f172" fmla="*/ 39 f132 1"/>
              <a:gd name="f173" fmla="*/ 61 f131 1"/>
              <a:gd name="f174" fmla="*/ 141 f132 1"/>
              <a:gd name="f175" fmla="*/ 49 f131 1"/>
              <a:gd name="f176" fmla="*/ 282 f132 1"/>
              <a:gd name="f177" fmla="*/ 33 f131 1"/>
              <a:gd name="f178" fmla="*/ 438 f132 1"/>
              <a:gd name="f179" fmla="*/ 15 f131 1"/>
              <a:gd name="f180" fmla="*/ 552 f132 1"/>
              <a:gd name="f181" fmla="*/ 7 f131 1"/>
              <a:gd name="f182" fmla="*/ 659 f132 1"/>
              <a:gd name="f183" fmla="*/ 3 f131 1"/>
              <a:gd name="f184" fmla="*/ 753 f132 1"/>
              <a:gd name="f185" fmla="*/ 2 f131 1"/>
              <a:gd name="f186" fmla="*/ 832 f132 1"/>
              <a:gd name="f187" fmla="*/ 1 f131 1"/>
              <a:gd name="f188" fmla="*/ 909 f132 1"/>
              <a:gd name="f189" fmla="*/ 0 f131 1"/>
              <a:gd name="f190" fmla="*/ 1004 f132 1"/>
              <a:gd name="f191" fmla="*/ 1111 f132 1"/>
              <a:gd name="f192" fmla="*/ 6 f131 1"/>
              <a:gd name="f193" fmla="*/ 1229 f132 1"/>
              <a:gd name="f194" fmla="*/ 13 f131 1"/>
              <a:gd name="f195" fmla="*/ 1351 f132 1"/>
              <a:gd name="f196" fmla="*/ 23 f131 1"/>
              <a:gd name="f197" fmla="*/ 1474 f132 1"/>
              <a:gd name="f198" fmla="*/ 37 f131 1"/>
              <a:gd name="f199" fmla="*/ 1594 f132 1"/>
              <a:gd name="f200" fmla="*/ 53 f131 1"/>
              <a:gd name="f201" fmla="*/ 1706 f132 1"/>
              <a:gd name="f202" fmla="*/ 73 f131 1"/>
              <a:gd name="f203" fmla="*/ 1720 f132 1"/>
              <a:gd name="f204" fmla="*/ f133 1 f2"/>
              <a:gd name="f205" fmla="*/ f136 1 1720"/>
              <a:gd name="f206" fmla="*/ f137 1 309"/>
              <a:gd name="f207" fmla="*/ f138 1 1720"/>
              <a:gd name="f208" fmla="*/ f139 1 309"/>
              <a:gd name="f209" fmla="*/ f140 1 1720"/>
              <a:gd name="f210" fmla="*/ f141 1 309"/>
              <a:gd name="f211" fmla="*/ f142 1 1720"/>
              <a:gd name="f212" fmla="*/ f143 1 309"/>
              <a:gd name="f213" fmla="*/ f144 1 1720"/>
              <a:gd name="f214" fmla="*/ f145 1 309"/>
              <a:gd name="f215" fmla="*/ f146 1 1720"/>
              <a:gd name="f216" fmla="*/ f147 1 309"/>
              <a:gd name="f217" fmla="*/ f148 1 1720"/>
              <a:gd name="f218" fmla="*/ f149 1 309"/>
              <a:gd name="f219" fmla="*/ f150 1 1720"/>
              <a:gd name="f220" fmla="*/ f151 1 309"/>
              <a:gd name="f221" fmla="*/ f152 1 1720"/>
              <a:gd name="f222" fmla="*/ f153 1 309"/>
              <a:gd name="f223" fmla="*/ f154 1 1720"/>
              <a:gd name="f224" fmla="*/ f155 1 309"/>
              <a:gd name="f225" fmla="*/ f156 1 1720"/>
              <a:gd name="f226" fmla="*/ f157 1 309"/>
              <a:gd name="f227" fmla="*/ f158 1 1720"/>
              <a:gd name="f228" fmla="*/ f159 1 309"/>
              <a:gd name="f229" fmla="*/ f160 1 1720"/>
              <a:gd name="f230" fmla="*/ f161 1 309"/>
              <a:gd name="f231" fmla="*/ f162 1 1720"/>
              <a:gd name="f232" fmla="*/ f163 1 309"/>
              <a:gd name="f233" fmla="*/ f164 1 1720"/>
              <a:gd name="f234" fmla="*/ f165 1 309"/>
              <a:gd name="f235" fmla="*/ f166 1 1720"/>
              <a:gd name="f236" fmla="*/ f167 1 309"/>
              <a:gd name="f237" fmla="*/ f168 1 1720"/>
              <a:gd name="f238" fmla="*/ f169 1 309"/>
              <a:gd name="f239" fmla="*/ f170 1 1720"/>
              <a:gd name="f240" fmla="*/ f171 1 309"/>
              <a:gd name="f241" fmla="*/ f172 1 1720"/>
              <a:gd name="f242" fmla="*/ f173 1 309"/>
              <a:gd name="f243" fmla="*/ f174 1 1720"/>
              <a:gd name="f244" fmla="*/ f175 1 309"/>
              <a:gd name="f245" fmla="*/ f176 1 1720"/>
              <a:gd name="f246" fmla="*/ f177 1 309"/>
              <a:gd name="f247" fmla="*/ f178 1 1720"/>
              <a:gd name="f248" fmla="*/ f179 1 309"/>
              <a:gd name="f249" fmla="*/ f180 1 1720"/>
              <a:gd name="f250" fmla="*/ f181 1 309"/>
              <a:gd name="f251" fmla="*/ f182 1 1720"/>
              <a:gd name="f252" fmla="*/ f183 1 309"/>
              <a:gd name="f253" fmla="*/ f184 1 1720"/>
              <a:gd name="f254" fmla="*/ f185 1 309"/>
              <a:gd name="f255" fmla="*/ f186 1 1720"/>
              <a:gd name="f256" fmla="*/ f187 1 309"/>
              <a:gd name="f257" fmla="*/ f188 1 1720"/>
              <a:gd name="f258" fmla="*/ f189 1 309"/>
              <a:gd name="f259" fmla="*/ f190 1 1720"/>
              <a:gd name="f260" fmla="*/ f191 1 1720"/>
              <a:gd name="f261" fmla="*/ f192 1 309"/>
              <a:gd name="f262" fmla="*/ f193 1 1720"/>
              <a:gd name="f263" fmla="*/ f194 1 309"/>
              <a:gd name="f264" fmla="*/ f195 1 1720"/>
              <a:gd name="f265" fmla="*/ f196 1 309"/>
              <a:gd name="f266" fmla="*/ f197 1 1720"/>
              <a:gd name="f267" fmla="*/ f198 1 309"/>
              <a:gd name="f268" fmla="*/ f199 1 1720"/>
              <a:gd name="f269" fmla="*/ f200 1 309"/>
              <a:gd name="f270" fmla="*/ f201 1 1720"/>
              <a:gd name="f271" fmla="*/ f202 1 309"/>
              <a:gd name="f272" fmla="*/ f203 1 1720"/>
              <a:gd name="f273" fmla="*/ 0 1 f134"/>
              <a:gd name="f274" fmla="*/ f6 1 f134"/>
              <a:gd name="f275" fmla="*/ 0 1 f135"/>
              <a:gd name="f276" fmla="*/ f7 1 f135"/>
              <a:gd name="f277" fmla="+- f204 0 f1"/>
              <a:gd name="f278" fmla="*/ f205 1 f134"/>
              <a:gd name="f279" fmla="*/ f206 1 f135"/>
              <a:gd name="f280" fmla="*/ f207 1 f134"/>
              <a:gd name="f281" fmla="*/ f208 1 f135"/>
              <a:gd name="f282" fmla="*/ f209 1 f134"/>
              <a:gd name="f283" fmla="*/ f210 1 f135"/>
              <a:gd name="f284" fmla="*/ f211 1 f134"/>
              <a:gd name="f285" fmla="*/ f212 1 f135"/>
              <a:gd name="f286" fmla="*/ f213 1 f134"/>
              <a:gd name="f287" fmla="*/ f214 1 f135"/>
              <a:gd name="f288" fmla="*/ f215 1 f134"/>
              <a:gd name="f289" fmla="*/ f216 1 f135"/>
              <a:gd name="f290" fmla="*/ f217 1 f134"/>
              <a:gd name="f291" fmla="*/ f218 1 f135"/>
              <a:gd name="f292" fmla="*/ f219 1 f134"/>
              <a:gd name="f293" fmla="*/ f220 1 f135"/>
              <a:gd name="f294" fmla="*/ f221 1 f134"/>
              <a:gd name="f295" fmla="*/ f222 1 f135"/>
              <a:gd name="f296" fmla="*/ f223 1 f134"/>
              <a:gd name="f297" fmla="*/ f224 1 f135"/>
              <a:gd name="f298" fmla="*/ f225 1 f134"/>
              <a:gd name="f299" fmla="*/ f226 1 f135"/>
              <a:gd name="f300" fmla="*/ f227 1 f134"/>
              <a:gd name="f301" fmla="*/ f228 1 f135"/>
              <a:gd name="f302" fmla="*/ f229 1 f134"/>
              <a:gd name="f303" fmla="*/ f230 1 f135"/>
              <a:gd name="f304" fmla="*/ f231 1 f134"/>
              <a:gd name="f305" fmla="*/ f232 1 f135"/>
              <a:gd name="f306" fmla="*/ f233 1 f134"/>
              <a:gd name="f307" fmla="*/ f234 1 f135"/>
              <a:gd name="f308" fmla="*/ f235 1 f134"/>
              <a:gd name="f309" fmla="*/ f236 1 f135"/>
              <a:gd name="f310" fmla="*/ f237 1 f134"/>
              <a:gd name="f311" fmla="*/ f238 1 f135"/>
              <a:gd name="f312" fmla="*/ f239 1 f134"/>
              <a:gd name="f313" fmla="*/ f240 1 f135"/>
              <a:gd name="f314" fmla="*/ f241 1 f134"/>
              <a:gd name="f315" fmla="*/ f242 1 f135"/>
              <a:gd name="f316" fmla="*/ f243 1 f134"/>
              <a:gd name="f317" fmla="*/ f244 1 f135"/>
              <a:gd name="f318" fmla="*/ f245 1 f134"/>
              <a:gd name="f319" fmla="*/ f246 1 f135"/>
              <a:gd name="f320" fmla="*/ f247 1 f134"/>
              <a:gd name="f321" fmla="*/ f248 1 f135"/>
              <a:gd name="f322" fmla="*/ f249 1 f134"/>
              <a:gd name="f323" fmla="*/ f250 1 f135"/>
              <a:gd name="f324" fmla="*/ f251 1 f134"/>
              <a:gd name="f325" fmla="*/ f252 1 f135"/>
              <a:gd name="f326" fmla="*/ f253 1 f134"/>
              <a:gd name="f327" fmla="*/ f254 1 f135"/>
              <a:gd name="f328" fmla="*/ f255 1 f134"/>
              <a:gd name="f329" fmla="*/ f256 1 f135"/>
              <a:gd name="f330" fmla="*/ f257 1 f134"/>
              <a:gd name="f331" fmla="*/ f258 1 f135"/>
              <a:gd name="f332" fmla="*/ f259 1 f134"/>
              <a:gd name="f333" fmla="*/ f260 1 f134"/>
              <a:gd name="f334" fmla="*/ f261 1 f135"/>
              <a:gd name="f335" fmla="*/ f262 1 f134"/>
              <a:gd name="f336" fmla="*/ f263 1 f135"/>
              <a:gd name="f337" fmla="*/ f264 1 f134"/>
              <a:gd name="f338" fmla="*/ f265 1 f135"/>
              <a:gd name="f339" fmla="*/ f266 1 f134"/>
              <a:gd name="f340" fmla="*/ f267 1 f135"/>
              <a:gd name="f341" fmla="*/ f268 1 f134"/>
              <a:gd name="f342" fmla="*/ f269 1 f135"/>
              <a:gd name="f343" fmla="*/ f270 1 f134"/>
              <a:gd name="f344" fmla="*/ f271 1 f135"/>
              <a:gd name="f345" fmla="*/ f272 1 f134"/>
              <a:gd name="f346" fmla="*/ f273 f129 1"/>
              <a:gd name="f347" fmla="*/ f274 f129 1"/>
              <a:gd name="f348" fmla="*/ f276 f130 1"/>
              <a:gd name="f349" fmla="*/ f275 f130 1"/>
              <a:gd name="f350" fmla="*/ f278 f129 1"/>
              <a:gd name="f351" fmla="*/ f279 f130 1"/>
              <a:gd name="f352" fmla="*/ f280 f129 1"/>
              <a:gd name="f353" fmla="*/ f281 f130 1"/>
              <a:gd name="f354" fmla="*/ f282 f129 1"/>
              <a:gd name="f355" fmla="*/ f283 f130 1"/>
              <a:gd name="f356" fmla="*/ f284 f129 1"/>
              <a:gd name="f357" fmla="*/ f285 f130 1"/>
              <a:gd name="f358" fmla="*/ f286 f129 1"/>
              <a:gd name="f359" fmla="*/ f287 f130 1"/>
              <a:gd name="f360" fmla="*/ f288 f129 1"/>
              <a:gd name="f361" fmla="*/ f289 f130 1"/>
              <a:gd name="f362" fmla="*/ f290 f129 1"/>
              <a:gd name="f363" fmla="*/ f291 f130 1"/>
              <a:gd name="f364" fmla="*/ f292 f129 1"/>
              <a:gd name="f365" fmla="*/ f293 f130 1"/>
              <a:gd name="f366" fmla="*/ f294 f129 1"/>
              <a:gd name="f367" fmla="*/ f295 f130 1"/>
              <a:gd name="f368" fmla="*/ f296 f129 1"/>
              <a:gd name="f369" fmla="*/ f297 f130 1"/>
              <a:gd name="f370" fmla="*/ f298 f129 1"/>
              <a:gd name="f371" fmla="*/ f299 f130 1"/>
              <a:gd name="f372" fmla="*/ f300 f129 1"/>
              <a:gd name="f373" fmla="*/ f301 f130 1"/>
              <a:gd name="f374" fmla="*/ f302 f129 1"/>
              <a:gd name="f375" fmla="*/ f303 f130 1"/>
              <a:gd name="f376" fmla="*/ f304 f129 1"/>
              <a:gd name="f377" fmla="*/ f305 f130 1"/>
              <a:gd name="f378" fmla="*/ f306 f129 1"/>
              <a:gd name="f379" fmla="*/ f307 f130 1"/>
              <a:gd name="f380" fmla="*/ f308 f129 1"/>
              <a:gd name="f381" fmla="*/ f309 f130 1"/>
              <a:gd name="f382" fmla="*/ f310 f129 1"/>
              <a:gd name="f383" fmla="*/ f311 f130 1"/>
              <a:gd name="f384" fmla="*/ f312 f129 1"/>
              <a:gd name="f385" fmla="*/ f313 f130 1"/>
              <a:gd name="f386" fmla="*/ f314 f129 1"/>
              <a:gd name="f387" fmla="*/ f315 f130 1"/>
              <a:gd name="f388" fmla="*/ f316 f129 1"/>
              <a:gd name="f389" fmla="*/ f317 f130 1"/>
              <a:gd name="f390" fmla="*/ f318 f129 1"/>
              <a:gd name="f391" fmla="*/ f319 f130 1"/>
              <a:gd name="f392" fmla="*/ f320 f129 1"/>
              <a:gd name="f393" fmla="*/ f321 f130 1"/>
              <a:gd name="f394" fmla="*/ f322 f129 1"/>
              <a:gd name="f395" fmla="*/ f323 f130 1"/>
              <a:gd name="f396" fmla="*/ f324 f129 1"/>
              <a:gd name="f397" fmla="*/ f325 f130 1"/>
              <a:gd name="f398" fmla="*/ f326 f129 1"/>
              <a:gd name="f399" fmla="*/ f327 f130 1"/>
              <a:gd name="f400" fmla="*/ f328 f129 1"/>
              <a:gd name="f401" fmla="*/ f329 f130 1"/>
              <a:gd name="f402" fmla="*/ f330 f129 1"/>
              <a:gd name="f403" fmla="*/ f331 f130 1"/>
              <a:gd name="f404" fmla="*/ f332 f129 1"/>
              <a:gd name="f405" fmla="*/ f333 f129 1"/>
              <a:gd name="f406" fmla="*/ f334 f130 1"/>
              <a:gd name="f407" fmla="*/ f335 f129 1"/>
              <a:gd name="f408" fmla="*/ f336 f130 1"/>
              <a:gd name="f409" fmla="*/ f337 f129 1"/>
              <a:gd name="f410" fmla="*/ f338 f130 1"/>
              <a:gd name="f411" fmla="*/ f339 f129 1"/>
              <a:gd name="f412" fmla="*/ f340 f130 1"/>
              <a:gd name="f413" fmla="*/ f341 f129 1"/>
              <a:gd name="f414" fmla="*/ f342 f130 1"/>
              <a:gd name="f415" fmla="*/ f343 f129 1"/>
              <a:gd name="f416" fmla="*/ f344 f130 1"/>
              <a:gd name="f417" fmla="*/ f345 f1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7">
                <a:pos x="f350" y="f351"/>
              </a:cxn>
              <a:cxn ang="f277">
                <a:pos x="f352" y="f353"/>
              </a:cxn>
              <a:cxn ang="f277">
                <a:pos x="f354" y="f355"/>
              </a:cxn>
              <a:cxn ang="f277">
                <a:pos x="f356" y="f357"/>
              </a:cxn>
              <a:cxn ang="f277">
                <a:pos x="f358" y="f359"/>
              </a:cxn>
              <a:cxn ang="f277">
                <a:pos x="f360" y="f361"/>
              </a:cxn>
              <a:cxn ang="f277">
                <a:pos x="f362" y="f363"/>
              </a:cxn>
              <a:cxn ang="f277">
                <a:pos x="f364" y="f365"/>
              </a:cxn>
              <a:cxn ang="f277">
                <a:pos x="f366" y="f367"/>
              </a:cxn>
              <a:cxn ang="f277">
                <a:pos x="f368" y="f369"/>
              </a:cxn>
              <a:cxn ang="f277">
                <a:pos x="f370" y="f371"/>
              </a:cxn>
              <a:cxn ang="f277">
                <a:pos x="f372" y="f373"/>
              </a:cxn>
              <a:cxn ang="f277">
                <a:pos x="f374" y="f375"/>
              </a:cxn>
              <a:cxn ang="f277">
                <a:pos x="f376" y="f377"/>
              </a:cxn>
              <a:cxn ang="f277">
                <a:pos x="f378" y="f379"/>
              </a:cxn>
              <a:cxn ang="f277">
                <a:pos x="f380" y="f381"/>
              </a:cxn>
              <a:cxn ang="f277">
                <a:pos x="f382" y="f383"/>
              </a:cxn>
              <a:cxn ang="f277">
                <a:pos x="f384" y="f385"/>
              </a:cxn>
              <a:cxn ang="f277">
                <a:pos x="f386" y="f387"/>
              </a:cxn>
              <a:cxn ang="f277">
                <a:pos x="f388" y="f389"/>
              </a:cxn>
              <a:cxn ang="f277">
                <a:pos x="f390" y="f391"/>
              </a:cxn>
              <a:cxn ang="f277">
                <a:pos x="f392" y="f393"/>
              </a:cxn>
              <a:cxn ang="f277">
                <a:pos x="f394" y="f395"/>
              </a:cxn>
              <a:cxn ang="f277">
                <a:pos x="f396" y="f397"/>
              </a:cxn>
              <a:cxn ang="f277">
                <a:pos x="f398" y="f399"/>
              </a:cxn>
              <a:cxn ang="f277">
                <a:pos x="f400" y="f401"/>
              </a:cxn>
              <a:cxn ang="f277">
                <a:pos x="f402" y="f403"/>
              </a:cxn>
              <a:cxn ang="f277">
                <a:pos x="f404" y="f401"/>
              </a:cxn>
              <a:cxn ang="f277">
                <a:pos x="f405" y="f406"/>
              </a:cxn>
              <a:cxn ang="f277">
                <a:pos x="f407" y="f408"/>
              </a:cxn>
              <a:cxn ang="f277">
                <a:pos x="f409" y="f410"/>
              </a:cxn>
              <a:cxn ang="f277">
                <a:pos x="f411" y="f412"/>
              </a:cxn>
              <a:cxn ang="f277">
                <a:pos x="f413" y="f414"/>
              </a:cxn>
              <a:cxn ang="f277">
                <a:pos x="f415" y="f416"/>
              </a:cxn>
              <a:cxn ang="f277">
                <a:pos x="f417" y="f416"/>
              </a:cxn>
            </a:cxnLst>
            <a:rect l="f346" t="f349" r="f347" b="f348"/>
            <a:pathLst>
              <a:path w="1720" h="309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4"/>
                </a:lnTo>
                <a:lnTo>
                  <a:pt x="f29" y="f30"/>
                </a:lnTo>
                <a:lnTo>
                  <a:pt x="f31" y="f32"/>
                </a:lnTo>
                <a:lnTo>
                  <a:pt x="f33" y="f2"/>
                </a:lnTo>
                <a:lnTo>
                  <a:pt x="f34" y="f35"/>
                </a:lnTo>
                <a:lnTo>
                  <a:pt x="f36" y="f18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12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" y="f7"/>
                </a:lnTo>
                <a:lnTo>
                  <a:pt x="f5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68"/>
                </a:lnTo>
                <a:lnTo>
                  <a:pt x="f92" y="f93"/>
                </a:lnTo>
                <a:lnTo>
                  <a:pt x="f94" y="f95"/>
                </a:lnTo>
                <a:lnTo>
                  <a:pt x="f96" y="f95"/>
                </a:lnTo>
                <a:lnTo>
                  <a:pt x="f97" y="f98"/>
                </a:lnTo>
                <a:lnTo>
                  <a:pt x="f99" y="f98"/>
                </a:lnTo>
                <a:lnTo>
                  <a:pt x="f100" y="f5"/>
                </a:lnTo>
                <a:lnTo>
                  <a:pt x="f101" y="f5"/>
                </a:lnTo>
                <a:lnTo>
                  <a:pt x="f102" y="f5"/>
                </a:lnTo>
                <a:lnTo>
                  <a:pt x="f103" y="f98"/>
                </a:lnTo>
                <a:lnTo>
                  <a:pt x="f104" y="f93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6"/>
                </a:lnTo>
                <a:lnTo>
                  <a:pt x="f6" y="f126"/>
                </a:lnTo>
                <a:lnTo>
                  <a:pt x="f6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Freeform 7"/>
          <p:cNvSpPr/>
          <p:nvPr/>
        </p:nvSpPr>
        <p:spPr>
          <a:xfrm rot="20055608">
            <a:off x="11156302" y="784736"/>
            <a:ext cx="3045272" cy="11102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9"/>
              <a:gd name="f7" fmla="val 641"/>
              <a:gd name="f8" fmla="val 48"/>
              <a:gd name="f9" fmla="val 16"/>
              <a:gd name="f10" fmla="val 96"/>
              <a:gd name="f11" fmla="val 34"/>
              <a:gd name="f12" fmla="val 141"/>
              <a:gd name="f13" fmla="val 51"/>
              <a:gd name="f14" fmla="val 185"/>
              <a:gd name="f15" fmla="val 68"/>
              <a:gd name="f16" fmla="val 227"/>
              <a:gd name="f17" fmla="val 86"/>
              <a:gd name="f18" fmla="val 267"/>
              <a:gd name="f19" fmla="val 103"/>
              <a:gd name="f20" fmla="val 303"/>
              <a:gd name="f21" fmla="val 120"/>
              <a:gd name="f22" fmla="val 338"/>
              <a:gd name="f23" fmla="val 137"/>
              <a:gd name="f24" fmla="val 383"/>
              <a:gd name="f25" fmla="val 158"/>
              <a:gd name="f26" fmla="val 429"/>
              <a:gd name="f27" fmla="val 181"/>
              <a:gd name="f28" fmla="val 476"/>
              <a:gd name="f29" fmla="val 204"/>
              <a:gd name="f30" fmla="val 524"/>
              <a:gd name="f31" fmla="val 226"/>
              <a:gd name="f32" fmla="val 574"/>
              <a:gd name="f33" fmla="val 248"/>
              <a:gd name="f34" fmla="val 626"/>
              <a:gd name="f35" fmla="val 268"/>
              <a:gd name="f36" fmla="val 651"/>
              <a:gd name="f37" fmla="val 278"/>
              <a:gd name="f38" fmla="val 679"/>
              <a:gd name="f39" fmla="val 288"/>
              <a:gd name="f40" fmla="val 705"/>
              <a:gd name="f41" fmla="val 297"/>
              <a:gd name="f42" fmla="val 733"/>
              <a:gd name="f43" fmla="val 306"/>
              <a:gd name="f44" fmla="val 761"/>
              <a:gd name="f45" fmla="val 313"/>
              <a:gd name="f46" fmla="val 789"/>
              <a:gd name="f47" fmla="val 321"/>
              <a:gd name="f48" fmla="val 819"/>
              <a:gd name="f49" fmla="val 327"/>
              <a:gd name="f50" fmla="val 847"/>
              <a:gd name="f51" fmla="val 333"/>
              <a:gd name="f52" fmla="val 878"/>
              <a:gd name="f53" fmla="val 339"/>
              <a:gd name="f54" fmla="val 907"/>
              <a:gd name="f55" fmla="val 343"/>
              <a:gd name="f56" fmla="val 938"/>
              <a:gd name="f57" fmla="val 347"/>
              <a:gd name="f58" fmla="val 970"/>
              <a:gd name="f59" fmla="val 349"/>
              <a:gd name="f60" fmla="val 1002"/>
              <a:gd name="f61" fmla="val 351"/>
              <a:gd name="f62" fmla="val 1034"/>
              <a:gd name="f63" fmla="val 1068"/>
              <a:gd name="f64" fmla="val 1101"/>
              <a:gd name="f65" fmla="val 1135"/>
              <a:gd name="f66" fmla="val 346"/>
              <a:gd name="f67" fmla="val 1170"/>
              <a:gd name="f68" fmla="val 342"/>
              <a:gd name="f69" fmla="val 1205"/>
              <a:gd name="f70" fmla="val 336"/>
              <a:gd name="f71" fmla="val 1241"/>
              <a:gd name="f72" fmla="val 329"/>
              <a:gd name="f73" fmla="val 1286"/>
              <a:gd name="f74" fmla="val 320"/>
              <a:gd name="f75" fmla="val 1330"/>
              <a:gd name="f76" fmla="val 310"/>
              <a:gd name="f77" fmla="val 1374"/>
              <a:gd name="f78" fmla="val 298"/>
              <a:gd name="f79" fmla="val 1416"/>
              <a:gd name="f80" fmla="val 283"/>
              <a:gd name="f81" fmla="val 1457"/>
              <a:gd name="f82" fmla="val 269"/>
              <a:gd name="f83" fmla="val 1497"/>
              <a:gd name="f84" fmla="val 254"/>
              <a:gd name="f85" fmla="val 1535"/>
              <a:gd name="f86" fmla="val 239"/>
              <a:gd name="f87" fmla="val 1570"/>
              <a:gd name="f88" fmla="val 224"/>
              <a:gd name="f89" fmla="val 1632"/>
              <a:gd name="f90" fmla="val 196"/>
              <a:gd name="f91" fmla="val 1680"/>
              <a:gd name="f92" fmla="val 172"/>
              <a:gd name="f93" fmla="val 1711"/>
              <a:gd name="f94" fmla="val 157"/>
              <a:gd name="f95" fmla="val 1722"/>
              <a:gd name="f96" fmla="val 151"/>
              <a:gd name="f97" fmla="val 523"/>
              <a:gd name="f98" fmla="val 1723"/>
              <a:gd name="f99" fmla="val 526"/>
              <a:gd name="f100" fmla="val 1706"/>
              <a:gd name="f101" fmla="val 534"/>
              <a:gd name="f102" fmla="val 1678"/>
              <a:gd name="f103" fmla="val 545"/>
              <a:gd name="f104" fmla="val 1638"/>
              <a:gd name="f105" fmla="val 561"/>
              <a:gd name="f106" fmla="val 1615"/>
              <a:gd name="f107" fmla="val 569"/>
              <a:gd name="f108" fmla="val 1588"/>
              <a:gd name="f109" fmla="val 578"/>
              <a:gd name="f110" fmla="val 1558"/>
              <a:gd name="f111" fmla="val 586"/>
              <a:gd name="f112" fmla="val 1526"/>
              <a:gd name="f113" fmla="val 595"/>
              <a:gd name="f114" fmla="val 1491"/>
              <a:gd name="f115" fmla="val 605"/>
              <a:gd name="f116" fmla="val 1453"/>
              <a:gd name="f117" fmla="val 614"/>
              <a:gd name="f118" fmla="val 1414"/>
              <a:gd name="f119" fmla="val 622"/>
              <a:gd name="f120" fmla="val 1371"/>
              <a:gd name="f121" fmla="val 631"/>
              <a:gd name="f122" fmla="val 1350"/>
              <a:gd name="f123" fmla="val 634"/>
              <a:gd name="f124" fmla="val 1331"/>
              <a:gd name="f125" fmla="val 636"/>
              <a:gd name="f126" fmla="val 1312"/>
              <a:gd name="f127" fmla="val 638"/>
              <a:gd name="f128" fmla="val 1292"/>
              <a:gd name="f129" fmla="val 640"/>
              <a:gd name="f130" fmla="val 1253"/>
              <a:gd name="f131" fmla="val 1216"/>
              <a:gd name="f132" fmla="val 1178"/>
              <a:gd name="f133" fmla="val 639"/>
              <a:gd name="f134" fmla="val 1140"/>
              <a:gd name="f135" fmla="val 635"/>
              <a:gd name="f136" fmla="val 1103"/>
              <a:gd name="f137" fmla="val 629"/>
              <a:gd name="f138" fmla="val 623"/>
              <a:gd name="f139" fmla="val 1032"/>
              <a:gd name="f140" fmla="val 998"/>
              <a:gd name="f141" fmla="val 965"/>
              <a:gd name="f142" fmla="val 593"/>
              <a:gd name="f143" fmla="val 933"/>
              <a:gd name="f144" fmla="val 581"/>
              <a:gd name="f145" fmla="val 902"/>
              <a:gd name="f146" fmla="val 568"/>
              <a:gd name="f147" fmla="val 873"/>
              <a:gd name="f148" fmla="val 554"/>
              <a:gd name="f149" fmla="val 844"/>
              <a:gd name="f150" fmla="val 539"/>
              <a:gd name="f151" fmla="val 818"/>
              <a:gd name="f152" fmla="val 774"/>
              <a:gd name="f153" fmla="val 496"/>
              <a:gd name="f154" fmla="val 730"/>
              <a:gd name="f155" fmla="val 471"/>
              <a:gd name="f156" fmla="val 685"/>
              <a:gd name="f157" fmla="val 446"/>
              <a:gd name="f158" fmla="val 421"/>
              <a:gd name="f159" fmla="val 596"/>
              <a:gd name="f160" fmla="val 397"/>
              <a:gd name="f161" fmla="val 551"/>
              <a:gd name="f162" fmla="val 373"/>
              <a:gd name="f163" fmla="val 505"/>
              <a:gd name="f164" fmla="val 350"/>
              <a:gd name="f165" fmla="val 460"/>
              <a:gd name="f166" fmla="val 413"/>
              <a:gd name="f167" fmla="val 305"/>
              <a:gd name="f168" fmla="val 366"/>
              <a:gd name="f169" fmla="val 282"/>
              <a:gd name="f170" fmla="val 317"/>
              <a:gd name="f171" fmla="val 261"/>
              <a:gd name="f172" fmla="val 240"/>
              <a:gd name="f173" fmla="val 217"/>
              <a:gd name="f174" fmla="val 219"/>
              <a:gd name="f175" fmla="val 166"/>
              <a:gd name="f176" fmla="val 199"/>
              <a:gd name="f177" fmla="val 113"/>
              <a:gd name="f178" fmla="val 178"/>
              <a:gd name="f179" fmla="val 59"/>
              <a:gd name="f180" fmla="val 46"/>
              <a:gd name="f181" fmla="val 152"/>
              <a:gd name="f182" fmla="val 32"/>
              <a:gd name="f183" fmla="val 147"/>
              <a:gd name="f184" fmla="val 17"/>
              <a:gd name="f185" fmla="val 142"/>
              <a:gd name="f186" fmla="+- 0 0 -90"/>
              <a:gd name="f187" fmla="*/ f3 1 1729"/>
              <a:gd name="f188" fmla="*/ f4 1 641"/>
              <a:gd name="f189" fmla="+- f7 0 f5"/>
              <a:gd name="f190" fmla="+- f6 0 f5"/>
              <a:gd name="f191" fmla="*/ f186 f0 1"/>
              <a:gd name="f192" fmla="*/ f190 1 1729"/>
              <a:gd name="f193" fmla="*/ f189 1 641"/>
              <a:gd name="f194" fmla="*/ 48 f190 1"/>
              <a:gd name="f195" fmla="*/ 16 f189 1"/>
              <a:gd name="f196" fmla="*/ 141 f190 1"/>
              <a:gd name="f197" fmla="*/ 51 f189 1"/>
              <a:gd name="f198" fmla="*/ 227 f190 1"/>
              <a:gd name="f199" fmla="*/ 86 f189 1"/>
              <a:gd name="f200" fmla="*/ 303 f190 1"/>
              <a:gd name="f201" fmla="*/ 120 f189 1"/>
              <a:gd name="f202" fmla="*/ 383 f190 1"/>
              <a:gd name="f203" fmla="*/ 158 f189 1"/>
              <a:gd name="f204" fmla="*/ 476 f190 1"/>
              <a:gd name="f205" fmla="*/ 204 f189 1"/>
              <a:gd name="f206" fmla="*/ 574 f190 1"/>
              <a:gd name="f207" fmla="*/ 248 f189 1"/>
              <a:gd name="f208" fmla="*/ 651 f190 1"/>
              <a:gd name="f209" fmla="*/ 278 f189 1"/>
              <a:gd name="f210" fmla="*/ 705 f190 1"/>
              <a:gd name="f211" fmla="*/ 297 f189 1"/>
              <a:gd name="f212" fmla="*/ 761 f190 1"/>
              <a:gd name="f213" fmla="*/ 313 f189 1"/>
              <a:gd name="f214" fmla="*/ 819 f190 1"/>
              <a:gd name="f215" fmla="*/ 327 f189 1"/>
              <a:gd name="f216" fmla="*/ 878 f190 1"/>
              <a:gd name="f217" fmla="*/ 339 f189 1"/>
              <a:gd name="f218" fmla="*/ 938 f190 1"/>
              <a:gd name="f219" fmla="*/ 347 f189 1"/>
              <a:gd name="f220" fmla="*/ 1002 f190 1"/>
              <a:gd name="f221" fmla="*/ 351 f189 1"/>
              <a:gd name="f222" fmla="*/ 1068 f190 1"/>
              <a:gd name="f223" fmla="*/ 1135 f190 1"/>
              <a:gd name="f224" fmla="*/ 346 f189 1"/>
              <a:gd name="f225" fmla="*/ 1205 f190 1"/>
              <a:gd name="f226" fmla="*/ 336 f189 1"/>
              <a:gd name="f227" fmla="*/ 1286 f190 1"/>
              <a:gd name="f228" fmla="*/ 320 f189 1"/>
              <a:gd name="f229" fmla="*/ 1374 f190 1"/>
              <a:gd name="f230" fmla="*/ 298 f189 1"/>
              <a:gd name="f231" fmla="*/ 1457 f190 1"/>
              <a:gd name="f232" fmla="*/ 269 f189 1"/>
              <a:gd name="f233" fmla="*/ 1535 f190 1"/>
              <a:gd name="f234" fmla="*/ 239 f189 1"/>
              <a:gd name="f235" fmla="*/ 1632 f190 1"/>
              <a:gd name="f236" fmla="*/ 196 f189 1"/>
              <a:gd name="f237" fmla="*/ 1711 f190 1"/>
              <a:gd name="f238" fmla="*/ 157 f189 1"/>
              <a:gd name="f239" fmla="*/ 1729 f190 1"/>
              <a:gd name="f240" fmla="*/ 523 f189 1"/>
              <a:gd name="f241" fmla="*/ 1706 f190 1"/>
              <a:gd name="f242" fmla="*/ 534 f189 1"/>
              <a:gd name="f243" fmla="*/ 1638 f190 1"/>
              <a:gd name="f244" fmla="*/ 561 f189 1"/>
              <a:gd name="f245" fmla="*/ 1588 f190 1"/>
              <a:gd name="f246" fmla="*/ 578 f189 1"/>
              <a:gd name="f247" fmla="*/ 1526 f190 1"/>
              <a:gd name="f248" fmla="*/ 595 f189 1"/>
              <a:gd name="f249" fmla="*/ 1453 f190 1"/>
              <a:gd name="f250" fmla="*/ 614 f189 1"/>
              <a:gd name="f251" fmla="*/ 1371 f190 1"/>
              <a:gd name="f252" fmla="*/ 631 f189 1"/>
              <a:gd name="f253" fmla="*/ 1331 f190 1"/>
              <a:gd name="f254" fmla="*/ 636 f189 1"/>
              <a:gd name="f255" fmla="*/ 1292 f190 1"/>
              <a:gd name="f256" fmla="*/ 640 f189 1"/>
              <a:gd name="f257" fmla="*/ 1216 f190 1"/>
              <a:gd name="f258" fmla="*/ 641 f189 1"/>
              <a:gd name="f259" fmla="*/ 1140 f190 1"/>
              <a:gd name="f260" fmla="*/ 635 f189 1"/>
              <a:gd name="f261" fmla="*/ 623 f189 1"/>
              <a:gd name="f262" fmla="*/ 998 f190 1"/>
              <a:gd name="f263" fmla="*/ 605 f189 1"/>
              <a:gd name="f264" fmla="*/ 933 f190 1"/>
              <a:gd name="f265" fmla="*/ 581 f189 1"/>
              <a:gd name="f266" fmla="*/ 873 f190 1"/>
              <a:gd name="f267" fmla="*/ 554 f189 1"/>
              <a:gd name="f268" fmla="*/ 818 f190 1"/>
              <a:gd name="f269" fmla="*/ 730 f190 1"/>
              <a:gd name="f270" fmla="*/ 471 f189 1"/>
              <a:gd name="f271" fmla="*/ 641 f190 1"/>
              <a:gd name="f272" fmla="*/ 421 f189 1"/>
              <a:gd name="f273" fmla="*/ 551 f190 1"/>
              <a:gd name="f274" fmla="*/ 373 f189 1"/>
              <a:gd name="f275" fmla="*/ 460 f190 1"/>
              <a:gd name="f276" fmla="*/ 366 f190 1"/>
              <a:gd name="f277" fmla="*/ 282 f189 1"/>
              <a:gd name="f278" fmla="*/ 268 f190 1"/>
              <a:gd name="f279" fmla="*/ 240 f189 1"/>
              <a:gd name="f280" fmla="*/ 166 f190 1"/>
              <a:gd name="f281" fmla="*/ 199 f189 1"/>
              <a:gd name="f282" fmla="*/ 59 f190 1"/>
              <a:gd name="f283" fmla="*/ 32 f190 1"/>
              <a:gd name="f284" fmla="*/ 147 f189 1"/>
              <a:gd name="f285" fmla="*/ 0 f190 1"/>
              <a:gd name="f286" fmla="*/ 137 f189 1"/>
              <a:gd name="f287" fmla="*/ f191 1 f2"/>
              <a:gd name="f288" fmla="*/ f194 1 1729"/>
              <a:gd name="f289" fmla="*/ f195 1 641"/>
              <a:gd name="f290" fmla="*/ f196 1 1729"/>
              <a:gd name="f291" fmla="*/ f197 1 641"/>
              <a:gd name="f292" fmla="*/ f198 1 1729"/>
              <a:gd name="f293" fmla="*/ f199 1 641"/>
              <a:gd name="f294" fmla="*/ f200 1 1729"/>
              <a:gd name="f295" fmla="*/ f201 1 641"/>
              <a:gd name="f296" fmla="*/ f202 1 1729"/>
              <a:gd name="f297" fmla="*/ f203 1 641"/>
              <a:gd name="f298" fmla="*/ f204 1 1729"/>
              <a:gd name="f299" fmla="*/ f205 1 641"/>
              <a:gd name="f300" fmla="*/ f206 1 1729"/>
              <a:gd name="f301" fmla="*/ f207 1 641"/>
              <a:gd name="f302" fmla="*/ f208 1 1729"/>
              <a:gd name="f303" fmla="*/ f209 1 641"/>
              <a:gd name="f304" fmla="*/ f210 1 1729"/>
              <a:gd name="f305" fmla="*/ f211 1 641"/>
              <a:gd name="f306" fmla="*/ f212 1 1729"/>
              <a:gd name="f307" fmla="*/ f213 1 641"/>
              <a:gd name="f308" fmla="*/ f214 1 1729"/>
              <a:gd name="f309" fmla="*/ f215 1 641"/>
              <a:gd name="f310" fmla="*/ f216 1 1729"/>
              <a:gd name="f311" fmla="*/ f217 1 641"/>
              <a:gd name="f312" fmla="*/ f218 1 1729"/>
              <a:gd name="f313" fmla="*/ f219 1 641"/>
              <a:gd name="f314" fmla="*/ f220 1 1729"/>
              <a:gd name="f315" fmla="*/ f221 1 641"/>
              <a:gd name="f316" fmla="*/ f222 1 1729"/>
              <a:gd name="f317" fmla="*/ f223 1 1729"/>
              <a:gd name="f318" fmla="*/ f224 1 641"/>
              <a:gd name="f319" fmla="*/ f225 1 1729"/>
              <a:gd name="f320" fmla="*/ f226 1 641"/>
              <a:gd name="f321" fmla="*/ f227 1 1729"/>
              <a:gd name="f322" fmla="*/ f228 1 641"/>
              <a:gd name="f323" fmla="*/ f229 1 1729"/>
              <a:gd name="f324" fmla="*/ f230 1 641"/>
              <a:gd name="f325" fmla="*/ f231 1 1729"/>
              <a:gd name="f326" fmla="*/ f232 1 641"/>
              <a:gd name="f327" fmla="*/ f233 1 1729"/>
              <a:gd name="f328" fmla="*/ f234 1 641"/>
              <a:gd name="f329" fmla="*/ f235 1 1729"/>
              <a:gd name="f330" fmla="*/ f236 1 641"/>
              <a:gd name="f331" fmla="*/ f237 1 1729"/>
              <a:gd name="f332" fmla="*/ f238 1 641"/>
              <a:gd name="f333" fmla="*/ f239 1 1729"/>
              <a:gd name="f334" fmla="*/ f240 1 641"/>
              <a:gd name="f335" fmla="*/ f241 1 1729"/>
              <a:gd name="f336" fmla="*/ f242 1 641"/>
              <a:gd name="f337" fmla="*/ f243 1 1729"/>
              <a:gd name="f338" fmla="*/ f244 1 641"/>
              <a:gd name="f339" fmla="*/ f245 1 1729"/>
              <a:gd name="f340" fmla="*/ f246 1 641"/>
              <a:gd name="f341" fmla="*/ f247 1 1729"/>
              <a:gd name="f342" fmla="*/ f248 1 641"/>
              <a:gd name="f343" fmla="*/ f249 1 1729"/>
              <a:gd name="f344" fmla="*/ f250 1 641"/>
              <a:gd name="f345" fmla="*/ f251 1 1729"/>
              <a:gd name="f346" fmla="*/ f252 1 641"/>
              <a:gd name="f347" fmla="*/ f253 1 1729"/>
              <a:gd name="f348" fmla="*/ f254 1 641"/>
              <a:gd name="f349" fmla="*/ f255 1 1729"/>
              <a:gd name="f350" fmla="*/ f256 1 641"/>
              <a:gd name="f351" fmla="*/ f257 1 1729"/>
              <a:gd name="f352" fmla="*/ f258 1 641"/>
              <a:gd name="f353" fmla="*/ f259 1 1729"/>
              <a:gd name="f354" fmla="*/ f260 1 641"/>
              <a:gd name="f355" fmla="*/ f261 1 641"/>
              <a:gd name="f356" fmla="*/ f262 1 1729"/>
              <a:gd name="f357" fmla="*/ f263 1 641"/>
              <a:gd name="f358" fmla="*/ f264 1 1729"/>
              <a:gd name="f359" fmla="*/ f265 1 641"/>
              <a:gd name="f360" fmla="*/ f266 1 1729"/>
              <a:gd name="f361" fmla="*/ f267 1 641"/>
              <a:gd name="f362" fmla="*/ f268 1 1729"/>
              <a:gd name="f363" fmla="*/ f269 1 1729"/>
              <a:gd name="f364" fmla="*/ f270 1 641"/>
              <a:gd name="f365" fmla="*/ f271 1 1729"/>
              <a:gd name="f366" fmla="*/ f272 1 641"/>
              <a:gd name="f367" fmla="*/ f273 1 1729"/>
              <a:gd name="f368" fmla="*/ f274 1 641"/>
              <a:gd name="f369" fmla="*/ f275 1 1729"/>
              <a:gd name="f370" fmla="*/ f276 1 1729"/>
              <a:gd name="f371" fmla="*/ f277 1 641"/>
              <a:gd name="f372" fmla="*/ f278 1 1729"/>
              <a:gd name="f373" fmla="*/ f279 1 641"/>
              <a:gd name="f374" fmla="*/ f280 1 1729"/>
              <a:gd name="f375" fmla="*/ f281 1 641"/>
              <a:gd name="f376" fmla="*/ f282 1 1729"/>
              <a:gd name="f377" fmla="*/ f283 1 1729"/>
              <a:gd name="f378" fmla="*/ f284 1 641"/>
              <a:gd name="f379" fmla="*/ f285 1 1729"/>
              <a:gd name="f380" fmla="*/ f286 1 641"/>
              <a:gd name="f381" fmla="*/ 0 1 f192"/>
              <a:gd name="f382" fmla="*/ f6 1 f192"/>
              <a:gd name="f383" fmla="*/ 0 1 f193"/>
              <a:gd name="f384" fmla="*/ f7 1 f193"/>
              <a:gd name="f385" fmla="+- f287 0 f1"/>
              <a:gd name="f386" fmla="*/ f288 1 f192"/>
              <a:gd name="f387" fmla="*/ f289 1 f193"/>
              <a:gd name="f388" fmla="*/ f290 1 f192"/>
              <a:gd name="f389" fmla="*/ f291 1 f193"/>
              <a:gd name="f390" fmla="*/ f292 1 f192"/>
              <a:gd name="f391" fmla="*/ f293 1 f193"/>
              <a:gd name="f392" fmla="*/ f294 1 f192"/>
              <a:gd name="f393" fmla="*/ f295 1 f193"/>
              <a:gd name="f394" fmla="*/ f296 1 f192"/>
              <a:gd name="f395" fmla="*/ f297 1 f193"/>
              <a:gd name="f396" fmla="*/ f298 1 f192"/>
              <a:gd name="f397" fmla="*/ f299 1 f193"/>
              <a:gd name="f398" fmla="*/ f300 1 f192"/>
              <a:gd name="f399" fmla="*/ f301 1 f193"/>
              <a:gd name="f400" fmla="*/ f302 1 f192"/>
              <a:gd name="f401" fmla="*/ f303 1 f193"/>
              <a:gd name="f402" fmla="*/ f304 1 f192"/>
              <a:gd name="f403" fmla="*/ f305 1 f193"/>
              <a:gd name="f404" fmla="*/ f306 1 f192"/>
              <a:gd name="f405" fmla="*/ f307 1 f193"/>
              <a:gd name="f406" fmla="*/ f308 1 f192"/>
              <a:gd name="f407" fmla="*/ f309 1 f193"/>
              <a:gd name="f408" fmla="*/ f310 1 f192"/>
              <a:gd name="f409" fmla="*/ f311 1 f193"/>
              <a:gd name="f410" fmla="*/ f312 1 f192"/>
              <a:gd name="f411" fmla="*/ f313 1 f193"/>
              <a:gd name="f412" fmla="*/ f314 1 f192"/>
              <a:gd name="f413" fmla="*/ f315 1 f193"/>
              <a:gd name="f414" fmla="*/ f316 1 f192"/>
              <a:gd name="f415" fmla="*/ f317 1 f192"/>
              <a:gd name="f416" fmla="*/ f318 1 f193"/>
              <a:gd name="f417" fmla="*/ f319 1 f192"/>
              <a:gd name="f418" fmla="*/ f320 1 f193"/>
              <a:gd name="f419" fmla="*/ f321 1 f192"/>
              <a:gd name="f420" fmla="*/ f322 1 f193"/>
              <a:gd name="f421" fmla="*/ f323 1 f192"/>
              <a:gd name="f422" fmla="*/ f324 1 f193"/>
              <a:gd name="f423" fmla="*/ f325 1 f192"/>
              <a:gd name="f424" fmla="*/ f326 1 f193"/>
              <a:gd name="f425" fmla="*/ f327 1 f192"/>
              <a:gd name="f426" fmla="*/ f328 1 f193"/>
              <a:gd name="f427" fmla="*/ f329 1 f192"/>
              <a:gd name="f428" fmla="*/ f330 1 f193"/>
              <a:gd name="f429" fmla="*/ f331 1 f192"/>
              <a:gd name="f430" fmla="*/ f332 1 f193"/>
              <a:gd name="f431" fmla="*/ f333 1 f192"/>
              <a:gd name="f432" fmla="*/ f334 1 f193"/>
              <a:gd name="f433" fmla="*/ f335 1 f192"/>
              <a:gd name="f434" fmla="*/ f336 1 f193"/>
              <a:gd name="f435" fmla="*/ f337 1 f192"/>
              <a:gd name="f436" fmla="*/ f338 1 f193"/>
              <a:gd name="f437" fmla="*/ f339 1 f192"/>
              <a:gd name="f438" fmla="*/ f340 1 f193"/>
              <a:gd name="f439" fmla="*/ f341 1 f192"/>
              <a:gd name="f440" fmla="*/ f342 1 f193"/>
              <a:gd name="f441" fmla="*/ f343 1 f192"/>
              <a:gd name="f442" fmla="*/ f344 1 f193"/>
              <a:gd name="f443" fmla="*/ f345 1 f192"/>
              <a:gd name="f444" fmla="*/ f346 1 f193"/>
              <a:gd name="f445" fmla="*/ f347 1 f192"/>
              <a:gd name="f446" fmla="*/ f348 1 f193"/>
              <a:gd name="f447" fmla="*/ f349 1 f192"/>
              <a:gd name="f448" fmla="*/ f350 1 f193"/>
              <a:gd name="f449" fmla="*/ f351 1 f192"/>
              <a:gd name="f450" fmla="*/ f352 1 f193"/>
              <a:gd name="f451" fmla="*/ f353 1 f192"/>
              <a:gd name="f452" fmla="*/ f354 1 f193"/>
              <a:gd name="f453" fmla="*/ f355 1 f193"/>
              <a:gd name="f454" fmla="*/ f356 1 f192"/>
              <a:gd name="f455" fmla="*/ f357 1 f193"/>
              <a:gd name="f456" fmla="*/ f358 1 f192"/>
              <a:gd name="f457" fmla="*/ f359 1 f193"/>
              <a:gd name="f458" fmla="*/ f360 1 f192"/>
              <a:gd name="f459" fmla="*/ f361 1 f193"/>
              <a:gd name="f460" fmla="*/ f362 1 f192"/>
              <a:gd name="f461" fmla="*/ f363 1 f192"/>
              <a:gd name="f462" fmla="*/ f364 1 f193"/>
              <a:gd name="f463" fmla="*/ f365 1 f192"/>
              <a:gd name="f464" fmla="*/ f366 1 f193"/>
              <a:gd name="f465" fmla="*/ f367 1 f192"/>
              <a:gd name="f466" fmla="*/ f368 1 f193"/>
              <a:gd name="f467" fmla="*/ f369 1 f192"/>
              <a:gd name="f468" fmla="*/ f370 1 f192"/>
              <a:gd name="f469" fmla="*/ f371 1 f193"/>
              <a:gd name="f470" fmla="*/ f372 1 f192"/>
              <a:gd name="f471" fmla="*/ f373 1 f193"/>
              <a:gd name="f472" fmla="*/ f374 1 f192"/>
              <a:gd name="f473" fmla="*/ f375 1 f193"/>
              <a:gd name="f474" fmla="*/ f376 1 f192"/>
              <a:gd name="f475" fmla="*/ f377 1 f192"/>
              <a:gd name="f476" fmla="*/ f378 1 f193"/>
              <a:gd name="f477" fmla="*/ f379 1 f192"/>
              <a:gd name="f478" fmla="*/ f380 1 f193"/>
              <a:gd name="f479" fmla="*/ f381 f187 1"/>
              <a:gd name="f480" fmla="*/ f382 f187 1"/>
              <a:gd name="f481" fmla="*/ f384 f188 1"/>
              <a:gd name="f482" fmla="*/ f383 f188 1"/>
              <a:gd name="f483" fmla="*/ f386 f187 1"/>
              <a:gd name="f484" fmla="*/ f387 f188 1"/>
              <a:gd name="f485" fmla="*/ f388 f187 1"/>
              <a:gd name="f486" fmla="*/ f389 f188 1"/>
              <a:gd name="f487" fmla="*/ f390 f187 1"/>
              <a:gd name="f488" fmla="*/ f391 f188 1"/>
              <a:gd name="f489" fmla="*/ f392 f187 1"/>
              <a:gd name="f490" fmla="*/ f393 f188 1"/>
              <a:gd name="f491" fmla="*/ f394 f187 1"/>
              <a:gd name="f492" fmla="*/ f395 f188 1"/>
              <a:gd name="f493" fmla="*/ f396 f187 1"/>
              <a:gd name="f494" fmla="*/ f397 f188 1"/>
              <a:gd name="f495" fmla="*/ f398 f187 1"/>
              <a:gd name="f496" fmla="*/ f399 f188 1"/>
              <a:gd name="f497" fmla="*/ f400 f187 1"/>
              <a:gd name="f498" fmla="*/ f401 f188 1"/>
              <a:gd name="f499" fmla="*/ f402 f187 1"/>
              <a:gd name="f500" fmla="*/ f403 f188 1"/>
              <a:gd name="f501" fmla="*/ f404 f187 1"/>
              <a:gd name="f502" fmla="*/ f405 f188 1"/>
              <a:gd name="f503" fmla="*/ f406 f187 1"/>
              <a:gd name="f504" fmla="*/ f407 f188 1"/>
              <a:gd name="f505" fmla="*/ f408 f187 1"/>
              <a:gd name="f506" fmla="*/ f409 f188 1"/>
              <a:gd name="f507" fmla="*/ f410 f187 1"/>
              <a:gd name="f508" fmla="*/ f411 f188 1"/>
              <a:gd name="f509" fmla="*/ f412 f187 1"/>
              <a:gd name="f510" fmla="*/ f413 f188 1"/>
              <a:gd name="f511" fmla="*/ f414 f187 1"/>
              <a:gd name="f512" fmla="*/ f415 f187 1"/>
              <a:gd name="f513" fmla="*/ f416 f188 1"/>
              <a:gd name="f514" fmla="*/ f417 f187 1"/>
              <a:gd name="f515" fmla="*/ f418 f188 1"/>
              <a:gd name="f516" fmla="*/ f419 f187 1"/>
              <a:gd name="f517" fmla="*/ f420 f188 1"/>
              <a:gd name="f518" fmla="*/ f421 f187 1"/>
              <a:gd name="f519" fmla="*/ f422 f188 1"/>
              <a:gd name="f520" fmla="*/ f423 f187 1"/>
              <a:gd name="f521" fmla="*/ f424 f188 1"/>
              <a:gd name="f522" fmla="*/ f425 f187 1"/>
              <a:gd name="f523" fmla="*/ f426 f188 1"/>
              <a:gd name="f524" fmla="*/ f427 f187 1"/>
              <a:gd name="f525" fmla="*/ f428 f188 1"/>
              <a:gd name="f526" fmla="*/ f429 f187 1"/>
              <a:gd name="f527" fmla="*/ f430 f188 1"/>
              <a:gd name="f528" fmla="*/ f431 f187 1"/>
              <a:gd name="f529" fmla="*/ f432 f188 1"/>
              <a:gd name="f530" fmla="*/ f433 f187 1"/>
              <a:gd name="f531" fmla="*/ f434 f188 1"/>
              <a:gd name="f532" fmla="*/ f435 f187 1"/>
              <a:gd name="f533" fmla="*/ f436 f188 1"/>
              <a:gd name="f534" fmla="*/ f437 f187 1"/>
              <a:gd name="f535" fmla="*/ f438 f188 1"/>
              <a:gd name="f536" fmla="*/ f439 f187 1"/>
              <a:gd name="f537" fmla="*/ f440 f188 1"/>
              <a:gd name="f538" fmla="*/ f441 f187 1"/>
              <a:gd name="f539" fmla="*/ f442 f188 1"/>
              <a:gd name="f540" fmla="*/ f443 f187 1"/>
              <a:gd name="f541" fmla="*/ f444 f188 1"/>
              <a:gd name="f542" fmla="*/ f445 f187 1"/>
              <a:gd name="f543" fmla="*/ f446 f188 1"/>
              <a:gd name="f544" fmla="*/ f447 f187 1"/>
              <a:gd name="f545" fmla="*/ f448 f188 1"/>
              <a:gd name="f546" fmla="*/ f449 f187 1"/>
              <a:gd name="f547" fmla="*/ f450 f188 1"/>
              <a:gd name="f548" fmla="*/ f451 f187 1"/>
              <a:gd name="f549" fmla="*/ f452 f188 1"/>
              <a:gd name="f550" fmla="*/ f453 f188 1"/>
              <a:gd name="f551" fmla="*/ f454 f187 1"/>
              <a:gd name="f552" fmla="*/ f455 f188 1"/>
              <a:gd name="f553" fmla="*/ f456 f187 1"/>
              <a:gd name="f554" fmla="*/ f457 f188 1"/>
              <a:gd name="f555" fmla="*/ f458 f187 1"/>
              <a:gd name="f556" fmla="*/ f459 f188 1"/>
              <a:gd name="f557" fmla="*/ f460 f187 1"/>
              <a:gd name="f558" fmla="*/ f461 f187 1"/>
              <a:gd name="f559" fmla="*/ f462 f188 1"/>
              <a:gd name="f560" fmla="*/ f463 f187 1"/>
              <a:gd name="f561" fmla="*/ f464 f188 1"/>
              <a:gd name="f562" fmla="*/ f465 f187 1"/>
              <a:gd name="f563" fmla="*/ f466 f188 1"/>
              <a:gd name="f564" fmla="*/ f467 f187 1"/>
              <a:gd name="f565" fmla="*/ f468 f187 1"/>
              <a:gd name="f566" fmla="*/ f469 f188 1"/>
              <a:gd name="f567" fmla="*/ f470 f187 1"/>
              <a:gd name="f568" fmla="*/ f471 f188 1"/>
              <a:gd name="f569" fmla="*/ f472 f187 1"/>
              <a:gd name="f570" fmla="*/ f473 f188 1"/>
              <a:gd name="f571" fmla="*/ f474 f187 1"/>
              <a:gd name="f572" fmla="*/ f475 f187 1"/>
              <a:gd name="f573" fmla="*/ f476 f188 1"/>
              <a:gd name="f574" fmla="*/ f477 f187 1"/>
              <a:gd name="f575" fmla="*/ f47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5">
                <a:pos x="f483" y="f484"/>
              </a:cxn>
              <a:cxn ang="f385">
                <a:pos x="f485" y="f486"/>
              </a:cxn>
              <a:cxn ang="f385">
                <a:pos x="f487" y="f488"/>
              </a:cxn>
              <a:cxn ang="f385">
                <a:pos x="f489" y="f490"/>
              </a:cxn>
              <a:cxn ang="f385">
                <a:pos x="f491" y="f492"/>
              </a:cxn>
              <a:cxn ang="f385">
                <a:pos x="f493" y="f494"/>
              </a:cxn>
              <a:cxn ang="f385">
                <a:pos x="f495" y="f496"/>
              </a:cxn>
              <a:cxn ang="f385">
                <a:pos x="f497" y="f498"/>
              </a:cxn>
              <a:cxn ang="f385">
                <a:pos x="f499" y="f500"/>
              </a:cxn>
              <a:cxn ang="f385">
                <a:pos x="f501" y="f502"/>
              </a:cxn>
              <a:cxn ang="f385">
                <a:pos x="f503" y="f504"/>
              </a:cxn>
              <a:cxn ang="f385">
                <a:pos x="f505" y="f506"/>
              </a:cxn>
              <a:cxn ang="f385">
                <a:pos x="f507" y="f508"/>
              </a:cxn>
              <a:cxn ang="f385">
                <a:pos x="f509" y="f510"/>
              </a:cxn>
              <a:cxn ang="f385">
                <a:pos x="f511" y="f510"/>
              </a:cxn>
              <a:cxn ang="f385">
                <a:pos x="f512" y="f513"/>
              </a:cxn>
              <a:cxn ang="f385">
                <a:pos x="f514" y="f515"/>
              </a:cxn>
              <a:cxn ang="f385">
                <a:pos x="f516" y="f517"/>
              </a:cxn>
              <a:cxn ang="f385">
                <a:pos x="f518" y="f519"/>
              </a:cxn>
              <a:cxn ang="f385">
                <a:pos x="f520" y="f521"/>
              </a:cxn>
              <a:cxn ang="f385">
                <a:pos x="f522" y="f523"/>
              </a:cxn>
              <a:cxn ang="f385">
                <a:pos x="f524" y="f525"/>
              </a:cxn>
              <a:cxn ang="f385">
                <a:pos x="f526" y="f527"/>
              </a:cxn>
              <a:cxn ang="f385">
                <a:pos x="f528" y="f529"/>
              </a:cxn>
              <a:cxn ang="f385">
                <a:pos x="f530" y="f531"/>
              </a:cxn>
              <a:cxn ang="f385">
                <a:pos x="f532" y="f533"/>
              </a:cxn>
              <a:cxn ang="f385">
                <a:pos x="f534" y="f535"/>
              </a:cxn>
              <a:cxn ang="f385">
                <a:pos x="f536" y="f537"/>
              </a:cxn>
              <a:cxn ang="f385">
                <a:pos x="f538" y="f539"/>
              </a:cxn>
              <a:cxn ang="f385">
                <a:pos x="f540" y="f541"/>
              </a:cxn>
              <a:cxn ang="f385">
                <a:pos x="f542" y="f543"/>
              </a:cxn>
              <a:cxn ang="f385">
                <a:pos x="f544" y="f545"/>
              </a:cxn>
              <a:cxn ang="f385">
                <a:pos x="f546" y="f547"/>
              </a:cxn>
              <a:cxn ang="f385">
                <a:pos x="f548" y="f549"/>
              </a:cxn>
              <a:cxn ang="f385">
                <a:pos x="f511" y="f550"/>
              </a:cxn>
              <a:cxn ang="f385">
                <a:pos x="f551" y="f552"/>
              </a:cxn>
              <a:cxn ang="f385">
                <a:pos x="f553" y="f554"/>
              </a:cxn>
              <a:cxn ang="f385">
                <a:pos x="f555" y="f556"/>
              </a:cxn>
              <a:cxn ang="f385">
                <a:pos x="f557" y="f529"/>
              </a:cxn>
              <a:cxn ang="f385">
                <a:pos x="f558" y="f559"/>
              </a:cxn>
              <a:cxn ang="f385">
                <a:pos x="f560" y="f561"/>
              </a:cxn>
              <a:cxn ang="f385">
                <a:pos x="f562" y="f563"/>
              </a:cxn>
              <a:cxn ang="f385">
                <a:pos x="f564" y="f504"/>
              </a:cxn>
              <a:cxn ang="f385">
                <a:pos x="f565" y="f566"/>
              </a:cxn>
              <a:cxn ang="f385">
                <a:pos x="f567" y="f568"/>
              </a:cxn>
              <a:cxn ang="f385">
                <a:pos x="f569" y="f570"/>
              </a:cxn>
              <a:cxn ang="f385">
                <a:pos x="f571" y="f492"/>
              </a:cxn>
              <a:cxn ang="f385">
                <a:pos x="f572" y="f573"/>
              </a:cxn>
              <a:cxn ang="f385">
                <a:pos x="f574" y="f575"/>
              </a:cxn>
            </a:cxnLst>
            <a:rect l="f479" t="f482" r="f480" b="f481"/>
            <a:pathLst>
              <a:path w="1729" h="641">
                <a:moveTo>
                  <a:pt x="f5" y="f5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1"/>
                </a:lnTo>
                <a:lnTo>
                  <a:pt x="f63" y="f61"/>
                </a:lnTo>
                <a:lnTo>
                  <a:pt x="f64" y="f59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7"/>
                </a:lnTo>
                <a:lnTo>
                  <a:pt x="f131" y="f7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63" y="f138"/>
                </a:lnTo>
                <a:lnTo>
                  <a:pt x="f139" y="f117"/>
                </a:lnTo>
                <a:lnTo>
                  <a:pt x="f140" y="f115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97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49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35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25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lnTo>
                  <a:pt x="f5" y="f23"/>
                </a:lnTo>
                <a:lnTo>
                  <a:pt x="f5" y="f5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Freeform 8"/>
          <p:cNvSpPr/>
          <p:nvPr/>
        </p:nvSpPr>
        <p:spPr>
          <a:xfrm rot="20055608">
            <a:off x="8199652" y="1933981"/>
            <a:ext cx="3045272" cy="570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0"/>
              <a:gd name="f7" fmla="val 336"/>
              <a:gd name="f8" fmla="val 265"/>
              <a:gd name="f9" fmla="val 1688"/>
              <a:gd name="f10" fmla="val 253"/>
              <a:gd name="f11" fmla="val 1654"/>
              <a:gd name="f12" fmla="val 244"/>
              <a:gd name="f13" fmla="val 1618"/>
              <a:gd name="f14" fmla="val 235"/>
              <a:gd name="f15" fmla="val 1583"/>
              <a:gd name="f16" fmla="val 227"/>
              <a:gd name="f17" fmla="val 1546"/>
              <a:gd name="f18" fmla="val 219"/>
              <a:gd name="f19" fmla="val 1509"/>
              <a:gd name="f20" fmla="val 212"/>
              <a:gd name="f21" fmla="val 1471"/>
              <a:gd name="f22" fmla="val 205"/>
              <a:gd name="f23" fmla="val 1434"/>
              <a:gd name="f24" fmla="val 199"/>
              <a:gd name="f25" fmla="val 1396"/>
              <a:gd name="f26" fmla="val 193"/>
              <a:gd name="f27" fmla="val 1359"/>
              <a:gd name="f28" fmla="val 188"/>
              <a:gd name="f29" fmla="val 1321"/>
              <a:gd name="f30" fmla="val 184"/>
              <a:gd name="f31" fmla="val 1286"/>
              <a:gd name="f32" fmla="val 181"/>
              <a:gd name="f33" fmla="val 1214"/>
              <a:gd name="f34" fmla="val 175"/>
              <a:gd name="f35" fmla="val 1147"/>
              <a:gd name="f36" fmla="val 171"/>
              <a:gd name="f37" fmla="val 1091"/>
              <a:gd name="f38" fmla="val 169"/>
              <a:gd name="f39" fmla="val 1036"/>
              <a:gd name="f40" fmla="val 982"/>
              <a:gd name="f41" fmla="val 170"/>
              <a:gd name="f42" fmla="val 928"/>
              <a:gd name="f43" fmla="val 173"/>
              <a:gd name="f44" fmla="val 875"/>
              <a:gd name="f45" fmla="val 176"/>
              <a:gd name="f46" fmla="val 824"/>
              <a:gd name="f47" fmla="val 775"/>
              <a:gd name="f48" fmla="val 186"/>
              <a:gd name="f49" fmla="val 727"/>
              <a:gd name="f50" fmla="val 191"/>
              <a:gd name="f51" fmla="val 681"/>
              <a:gd name="f52" fmla="val 198"/>
              <a:gd name="f53" fmla="val 636"/>
              <a:gd name="f54" fmla="val 206"/>
              <a:gd name="f55" fmla="val 593"/>
              <a:gd name="f56" fmla="val 213"/>
              <a:gd name="f57" fmla="val 551"/>
              <a:gd name="f58" fmla="val 221"/>
              <a:gd name="f59" fmla="val 512"/>
              <a:gd name="f60" fmla="val 228"/>
              <a:gd name="f61" fmla="val 475"/>
              <a:gd name="f62" fmla="val 236"/>
              <a:gd name="f63" fmla="val 441"/>
              <a:gd name="f64" fmla="val 243"/>
              <a:gd name="f65" fmla="val 409"/>
              <a:gd name="f66" fmla="val 250"/>
              <a:gd name="f67" fmla="val 344"/>
              <a:gd name="f68" fmla="val 264"/>
              <a:gd name="f69" fmla="val 276"/>
              <a:gd name="f70" fmla="val 279"/>
              <a:gd name="f71" fmla="val 207"/>
              <a:gd name="f72" fmla="val 293"/>
              <a:gd name="f73" fmla="val 143"/>
              <a:gd name="f74" fmla="val 306"/>
              <a:gd name="f75" fmla="val 86"/>
              <a:gd name="f76" fmla="val 318"/>
              <a:gd name="f77" fmla="val 41"/>
              <a:gd name="f78" fmla="val 328"/>
              <a:gd name="f79" fmla="val 11"/>
              <a:gd name="f80" fmla="val 334"/>
              <a:gd name="f81" fmla="val 114"/>
              <a:gd name="f82" fmla="val 9"/>
              <a:gd name="f83" fmla="val 112"/>
              <a:gd name="f84" fmla="val 36"/>
              <a:gd name="f85" fmla="val 107"/>
              <a:gd name="f86" fmla="val 78"/>
              <a:gd name="f87" fmla="val 99"/>
              <a:gd name="f88" fmla="val 133"/>
              <a:gd name="f89" fmla="val 88"/>
              <a:gd name="f90" fmla="val 76"/>
              <a:gd name="f91" fmla="val 272"/>
              <a:gd name="f92" fmla="val 63"/>
              <a:gd name="f93" fmla="val 353"/>
              <a:gd name="f94" fmla="val 49"/>
              <a:gd name="f95" fmla="val 438"/>
              <a:gd name="f96" fmla="val 35"/>
              <a:gd name="f97" fmla="val 500"/>
              <a:gd name="f98" fmla="val 27"/>
              <a:gd name="f99" fmla="val 562"/>
              <a:gd name="f100" fmla="val 20"/>
              <a:gd name="f101" fmla="val 625"/>
              <a:gd name="f102" fmla="val 14"/>
              <a:gd name="f103" fmla="val 687"/>
              <a:gd name="f104" fmla="val 746"/>
              <a:gd name="f105" fmla="val 5"/>
              <a:gd name="f106" fmla="val 802"/>
              <a:gd name="f107" fmla="val 2"/>
              <a:gd name="f108" fmla="val 855"/>
              <a:gd name="f109" fmla="val 903"/>
              <a:gd name="f110" fmla="val 1050"/>
              <a:gd name="f111" fmla="val 1112"/>
              <a:gd name="f112" fmla="val 1170"/>
              <a:gd name="f113" fmla="val 1229"/>
              <a:gd name="f114" fmla="val 1289"/>
              <a:gd name="f115" fmla="val 1354"/>
              <a:gd name="f116" fmla="val 37"/>
              <a:gd name="f117" fmla="val 1426"/>
              <a:gd name="f118" fmla="val 50"/>
              <a:gd name="f119" fmla="val 1462"/>
              <a:gd name="f120" fmla="val 56"/>
              <a:gd name="f121" fmla="val 1498"/>
              <a:gd name="f122" fmla="val 1535"/>
              <a:gd name="f123" fmla="val 71"/>
              <a:gd name="f124" fmla="val 1571"/>
              <a:gd name="f125" fmla="val 81"/>
              <a:gd name="f126" fmla="val 1608"/>
              <a:gd name="f127" fmla="val 91"/>
              <a:gd name="f128" fmla="val 1646"/>
              <a:gd name="f129" fmla="val 103"/>
              <a:gd name="f130" fmla="val 1684"/>
              <a:gd name="f131" fmla="val 115"/>
              <a:gd name="f132" fmla="val 128"/>
              <a:gd name="f133" fmla="+- 0 0 -90"/>
              <a:gd name="f134" fmla="*/ f3 1 1720"/>
              <a:gd name="f135" fmla="*/ f4 1 336"/>
              <a:gd name="f136" fmla="+- f7 0 f5"/>
              <a:gd name="f137" fmla="+- f6 0 f5"/>
              <a:gd name="f138" fmla="*/ f133 f0 1"/>
              <a:gd name="f139" fmla="*/ f137 1 1720"/>
              <a:gd name="f140" fmla="*/ f136 1 336"/>
              <a:gd name="f141" fmla="*/ 1688 f137 1"/>
              <a:gd name="f142" fmla="*/ 253 f136 1"/>
              <a:gd name="f143" fmla="*/ 1618 f137 1"/>
              <a:gd name="f144" fmla="*/ 235 f136 1"/>
              <a:gd name="f145" fmla="*/ 1546 f137 1"/>
              <a:gd name="f146" fmla="*/ 219 f136 1"/>
              <a:gd name="f147" fmla="*/ 1471 f137 1"/>
              <a:gd name="f148" fmla="*/ 205 f136 1"/>
              <a:gd name="f149" fmla="*/ 1396 f137 1"/>
              <a:gd name="f150" fmla="*/ 193 f136 1"/>
              <a:gd name="f151" fmla="*/ 1321 f137 1"/>
              <a:gd name="f152" fmla="*/ 184 f136 1"/>
              <a:gd name="f153" fmla="*/ 1214 f137 1"/>
              <a:gd name="f154" fmla="*/ 175 f136 1"/>
              <a:gd name="f155" fmla="*/ 1091 f137 1"/>
              <a:gd name="f156" fmla="*/ 169 f136 1"/>
              <a:gd name="f157" fmla="*/ 982 f137 1"/>
              <a:gd name="f158" fmla="*/ 170 f136 1"/>
              <a:gd name="f159" fmla="*/ 875 f137 1"/>
              <a:gd name="f160" fmla="*/ 176 f136 1"/>
              <a:gd name="f161" fmla="*/ 775 f137 1"/>
              <a:gd name="f162" fmla="*/ 186 f136 1"/>
              <a:gd name="f163" fmla="*/ 681 f137 1"/>
              <a:gd name="f164" fmla="*/ 198 f136 1"/>
              <a:gd name="f165" fmla="*/ 593 f137 1"/>
              <a:gd name="f166" fmla="*/ 213 f136 1"/>
              <a:gd name="f167" fmla="*/ 512 f137 1"/>
              <a:gd name="f168" fmla="*/ 228 f136 1"/>
              <a:gd name="f169" fmla="*/ 441 f137 1"/>
              <a:gd name="f170" fmla="*/ 243 f136 1"/>
              <a:gd name="f171" fmla="*/ 344 f137 1"/>
              <a:gd name="f172" fmla="*/ 264 f136 1"/>
              <a:gd name="f173" fmla="*/ 207 f137 1"/>
              <a:gd name="f174" fmla="*/ 293 f136 1"/>
              <a:gd name="f175" fmla="*/ 86 f137 1"/>
              <a:gd name="f176" fmla="*/ 318 f136 1"/>
              <a:gd name="f177" fmla="*/ 11 f137 1"/>
              <a:gd name="f178" fmla="*/ 334 f136 1"/>
              <a:gd name="f179" fmla="*/ 0 f137 1"/>
              <a:gd name="f180" fmla="*/ 114 f136 1"/>
              <a:gd name="f181" fmla="*/ 36 f137 1"/>
              <a:gd name="f182" fmla="*/ 107 f136 1"/>
              <a:gd name="f183" fmla="*/ 133 f137 1"/>
              <a:gd name="f184" fmla="*/ 88 f136 1"/>
              <a:gd name="f185" fmla="*/ 272 f137 1"/>
              <a:gd name="f186" fmla="*/ 63 f136 1"/>
              <a:gd name="f187" fmla="*/ 438 f137 1"/>
              <a:gd name="f188" fmla="*/ 35 f136 1"/>
              <a:gd name="f189" fmla="*/ 562 f137 1"/>
              <a:gd name="f190" fmla="*/ 20 f136 1"/>
              <a:gd name="f191" fmla="*/ 687 f137 1"/>
              <a:gd name="f192" fmla="*/ 9 f136 1"/>
              <a:gd name="f193" fmla="*/ 802 f137 1"/>
              <a:gd name="f194" fmla="*/ 2 f136 1"/>
              <a:gd name="f195" fmla="*/ 903 f137 1"/>
              <a:gd name="f196" fmla="*/ 0 f136 1"/>
              <a:gd name="f197" fmla="*/ 1050 f137 1"/>
              <a:gd name="f198" fmla="*/ 5 f136 1"/>
              <a:gd name="f199" fmla="*/ 1170 f137 1"/>
              <a:gd name="f200" fmla="*/ 14 f136 1"/>
              <a:gd name="f201" fmla="*/ 1289 f137 1"/>
              <a:gd name="f202" fmla="*/ 27 f136 1"/>
              <a:gd name="f203" fmla="*/ 1426 f137 1"/>
              <a:gd name="f204" fmla="*/ 50 f136 1"/>
              <a:gd name="f205" fmla="*/ 1498 f137 1"/>
              <a:gd name="f206" fmla="*/ 1571 f137 1"/>
              <a:gd name="f207" fmla="*/ 81 f136 1"/>
              <a:gd name="f208" fmla="*/ 1646 f137 1"/>
              <a:gd name="f209" fmla="*/ 103 f136 1"/>
              <a:gd name="f210" fmla="*/ 1720 f137 1"/>
              <a:gd name="f211" fmla="*/ 128 f136 1"/>
              <a:gd name="f212" fmla="*/ f138 1 f2"/>
              <a:gd name="f213" fmla="*/ f141 1 1720"/>
              <a:gd name="f214" fmla="*/ f142 1 336"/>
              <a:gd name="f215" fmla="*/ f143 1 1720"/>
              <a:gd name="f216" fmla="*/ f144 1 336"/>
              <a:gd name="f217" fmla="*/ f145 1 1720"/>
              <a:gd name="f218" fmla="*/ f146 1 336"/>
              <a:gd name="f219" fmla="*/ f147 1 1720"/>
              <a:gd name="f220" fmla="*/ f148 1 336"/>
              <a:gd name="f221" fmla="*/ f149 1 1720"/>
              <a:gd name="f222" fmla="*/ f150 1 336"/>
              <a:gd name="f223" fmla="*/ f151 1 1720"/>
              <a:gd name="f224" fmla="*/ f152 1 336"/>
              <a:gd name="f225" fmla="*/ f153 1 1720"/>
              <a:gd name="f226" fmla="*/ f154 1 336"/>
              <a:gd name="f227" fmla="*/ f155 1 1720"/>
              <a:gd name="f228" fmla="*/ f156 1 336"/>
              <a:gd name="f229" fmla="*/ f157 1 1720"/>
              <a:gd name="f230" fmla="*/ f158 1 336"/>
              <a:gd name="f231" fmla="*/ f159 1 1720"/>
              <a:gd name="f232" fmla="*/ f160 1 336"/>
              <a:gd name="f233" fmla="*/ f161 1 1720"/>
              <a:gd name="f234" fmla="*/ f162 1 336"/>
              <a:gd name="f235" fmla="*/ f163 1 1720"/>
              <a:gd name="f236" fmla="*/ f164 1 336"/>
              <a:gd name="f237" fmla="*/ f165 1 1720"/>
              <a:gd name="f238" fmla="*/ f166 1 336"/>
              <a:gd name="f239" fmla="*/ f167 1 1720"/>
              <a:gd name="f240" fmla="*/ f168 1 336"/>
              <a:gd name="f241" fmla="*/ f169 1 1720"/>
              <a:gd name="f242" fmla="*/ f170 1 336"/>
              <a:gd name="f243" fmla="*/ f171 1 1720"/>
              <a:gd name="f244" fmla="*/ f172 1 336"/>
              <a:gd name="f245" fmla="*/ f173 1 1720"/>
              <a:gd name="f246" fmla="*/ f174 1 336"/>
              <a:gd name="f247" fmla="*/ f175 1 1720"/>
              <a:gd name="f248" fmla="*/ f176 1 336"/>
              <a:gd name="f249" fmla="*/ f177 1 1720"/>
              <a:gd name="f250" fmla="*/ f178 1 336"/>
              <a:gd name="f251" fmla="*/ f179 1 1720"/>
              <a:gd name="f252" fmla="*/ f180 1 336"/>
              <a:gd name="f253" fmla="*/ f181 1 1720"/>
              <a:gd name="f254" fmla="*/ f182 1 336"/>
              <a:gd name="f255" fmla="*/ f183 1 1720"/>
              <a:gd name="f256" fmla="*/ f184 1 336"/>
              <a:gd name="f257" fmla="*/ f185 1 1720"/>
              <a:gd name="f258" fmla="*/ f186 1 336"/>
              <a:gd name="f259" fmla="*/ f187 1 1720"/>
              <a:gd name="f260" fmla="*/ f188 1 336"/>
              <a:gd name="f261" fmla="*/ f189 1 1720"/>
              <a:gd name="f262" fmla="*/ f190 1 336"/>
              <a:gd name="f263" fmla="*/ f191 1 1720"/>
              <a:gd name="f264" fmla="*/ f192 1 336"/>
              <a:gd name="f265" fmla="*/ f193 1 1720"/>
              <a:gd name="f266" fmla="*/ f194 1 336"/>
              <a:gd name="f267" fmla="*/ f195 1 1720"/>
              <a:gd name="f268" fmla="*/ f196 1 336"/>
              <a:gd name="f269" fmla="*/ f197 1 1720"/>
              <a:gd name="f270" fmla="*/ f198 1 336"/>
              <a:gd name="f271" fmla="*/ f199 1 1720"/>
              <a:gd name="f272" fmla="*/ f200 1 336"/>
              <a:gd name="f273" fmla="*/ f201 1 1720"/>
              <a:gd name="f274" fmla="*/ f202 1 336"/>
              <a:gd name="f275" fmla="*/ f203 1 1720"/>
              <a:gd name="f276" fmla="*/ f204 1 336"/>
              <a:gd name="f277" fmla="*/ f205 1 1720"/>
              <a:gd name="f278" fmla="*/ f206 1 1720"/>
              <a:gd name="f279" fmla="*/ f207 1 336"/>
              <a:gd name="f280" fmla="*/ f208 1 1720"/>
              <a:gd name="f281" fmla="*/ f209 1 336"/>
              <a:gd name="f282" fmla="*/ f210 1 1720"/>
              <a:gd name="f283" fmla="*/ f211 1 336"/>
              <a:gd name="f284" fmla="*/ 0 1 f139"/>
              <a:gd name="f285" fmla="*/ f6 1 f139"/>
              <a:gd name="f286" fmla="*/ 0 1 f140"/>
              <a:gd name="f287" fmla="*/ f7 1 f140"/>
              <a:gd name="f288" fmla="+- f212 0 f1"/>
              <a:gd name="f289" fmla="*/ f213 1 f139"/>
              <a:gd name="f290" fmla="*/ f214 1 f140"/>
              <a:gd name="f291" fmla="*/ f215 1 f139"/>
              <a:gd name="f292" fmla="*/ f216 1 f140"/>
              <a:gd name="f293" fmla="*/ f217 1 f139"/>
              <a:gd name="f294" fmla="*/ f218 1 f140"/>
              <a:gd name="f295" fmla="*/ f219 1 f139"/>
              <a:gd name="f296" fmla="*/ f220 1 f140"/>
              <a:gd name="f297" fmla="*/ f221 1 f139"/>
              <a:gd name="f298" fmla="*/ f222 1 f140"/>
              <a:gd name="f299" fmla="*/ f223 1 f139"/>
              <a:gd name="f300" fmla="*/ f224 1 f140"/>
              <a:gd name="f301" fmla="*/ f225 1 f139"/>
              <a:gd name="f302" fmla="*/ f226 1 f140"/>
              <a:gd name="f303" fmla="*/ f227 1 f139"/>
              <a:gd name="f304" fmla="*/ f228 1 f140"/>
              <a:gd name="f305" fmla="*/ f229 1 f139"/>
              <a:gd name="f306" fmla="*/ f230 1 f140"/>
              <a:gd name="f307" fmla="*/ f231 1 f139"/>
              <a:gd name="f308" fmla="*/ f232 1 f140"/>
              <a:gd name="f309" fmla="*/ f233 1 f139"/>
              <a:gd name="f310" fmla="*/ f234 1 f140"/>
              <a:gd name="f311" fmla="*/ f235 1 f139"/>
              <a:gd name="f312" fmla="*/ f236 1 f140"/>
              <a:gd name="f313" fmla="*/ f237 1 f139"/>
              <a:gd name="f314" fmla="*/ f238 1 f140"/>
              <a:gd name="f315" fmla="*/ f239 1 f139"/>
              <a:gd name="f316" fmla="*/ f240 1 f140"/>
              <a:gd name="f317" fmla="*/ f241 1 f139"/>
              <a:gd name="f318" fmla="*/ f242 1 f140"/>
              <a:gd name="f319" fmla="*/ f243 1 f139"/>
              <a:gd name="f320" fmla="*/ f244 1 f140"/>
              <a:gd name="f321" fmla="*/ f245 1 f139"/>
              <a:gd name="f322" fmla="*/ f246 1 f140"/>
              <a:gd name="f323" fmla="*/ f247 1 f139"/>
              <a:gd name="f324" fmla="*/ f248 1 f140"/>
              <a:gd name="f325" fmla="*/ f249 1 f139"/>
              <a:gd name="f326" fmla="*/ f250 1 f140"/>
              <a:gd name="f327" fmla="*/ f251 1 f139"/>
              <a:gd name="f328" fmla="*/ f252 1 f140"/>
              <a:gd name="f329" fmla="*/ f253 1 f139"/>
              <a:gd name="f330" fmla="*/ f254 1 f140"/>
              <a:gd name="f331" fmla="*/ f255 1 f139"/>
              <a:gd name="f332" fmla="*/ f256 1 f140"/>
              <a:gd name="f333" fmla="*/ f257 1 f139"/>
              <a:gd name="f334" fmla="*/ f258 1 f140"/>
              <a:gd name="f335" fmla="*/ f259 1 f139"/>
              <a:gd name="f336" fmla="*/ f260 1 f140"/>
              <a:gd name="f337" fmla="*/ f261 1 f139"/>
              <a:gd name="f338" fmla="*/ f262 1 f140"/>
              <a:gd name="f339" fmla="*/ f263 1 f139"/>
              <a:gd name="f340" fmla="*/ f264 1 f140"/>
              <a:gd name="f341" fmla="*/ f265 1 f139"/>
              <a:gd name="f342" fmla="*/ f266 1 f140"/>
              <a:gd name="f343" fmla="*/ f267 1 f139"/>
              <a:gd name="f344" fmla="*/ f268 1 f140"/>
              <a:gd name="f345" fmla="*/ f269 1 f139"/>
              <a:gd name="f346" fmla="*/ f270 1 f140"/>
              <a:gd name="f347" fmla="*/ f271 1 f139"/>
              <a:gd name="f348" fmla="*/ f272 1 f140"/>
              <a:gd name="f349" fmla="*/ f273 1 f139"/>
              <a:gd name="f350" fmla="*/ f274 1 f140"/>
              <a:gd name="f351" fmla="*/ f275 1 f139"/>
              <a:gd name="f352" fmla="*/ f276 1 f140"/>
              <a:gd name="f353" fmla="*/ f277 1 f139"/>
              <a:gd name="f354" fmla="*/ f278 1 f139"/>
              <a:gd name="f355" fmla="*/ f279 1 f140"/>
              <a:gd name="f356" fmla="*/ f280 1 f139"/>
              <a:gd name="f357" fmla="*/ f281 1 f140"/>
              <a:gd name="f358" fmla="*/ f282 1 f139"/>
              <a:gd name="f359" fmla="*/ f283 1 f140"/>
              <a:gd name="f360" fmla="*/ f284 f134 1"/>
              <a:gd name="f361" fmla="*/ f285 f134 1"/>
              <a:gd name="f362" fmla="*/ f287 f135 1"/>
              <a:gd name="f363" fmla="*/ f286 f135 1"/>
              <a:gd name="f364" fmla="*/ f289 f134 1"/>
              <a:gd name="f365" fmla="*/ f290 f135 1"/>
              <a:gd name="f366" fmla="*/ f291 f134 1"/>
              <a:gd name="f367" fmla="*/ f292 f135 1"/>
              <a:gd name="f368" fmla="*/ f293 f134 1"/>
              <a:gd name="f369" fmla="*/ f294 f135 1"/>
              <a:gd name="f370" fmla="*/ f295 f134 1"/>
              <a:gd name="f371" fmla="*/ f296 f135 1"/>
              <a:gd name="f372" fmla="*/ f297 f134 1"/>
              <a:gd name="f373" fmla="*/ f298 f135 1"/>
              <a:gd name="f374" fmla="*/ f299 f134 1"/>
              <a:gd name="f375" fmla="*/ f300 f135 1"/>
              <a:gd name="f376" fmla="*/ f301 f134 1"/>
              <a:gd name="f377" fmla="*/ f302 f135 1"/>
              <a:gd name="f378" fmla="*/ f303 f134 1"/>
              <a:gd name="f379" fmla="*/ f304 f135 1"/>
              <a:gd name="f380" fmla="*/ f305 f134 1"/>
              <a:gd name="f381" fmla="*/ f306 f135 1"/>
              <a:gd name="f382" fmla="*/ f307 f134 1"/>
              <a:gd name="f383" fmla="*/ f308 f135 1"/>
              <a:gd name="f384" fmla="*/ f309 f134 1"/>
              <a:gd name="f385" fmla="*/ f310 f135 1"/>
              <a:gd name="f386" fmla="*/ f311 f134 1"/>
              <a:gd name="f387" fmla="*/ f312 f135 1"/>
              <a:gd name="f388" fmla="*/ f313 f134 1"/>
              <a:gd name="f389" fmla="*/ f314 f135 1"/>
              <a:gd name="f390" fmla="*/ f315 f134 1"/>
              <a:gd name="f391" fmla="*/ f316 f135 1"/>
              <a:gd name="f392" fmla="*/ f317 f134 1"/>
              <a:gd name="f393" fmla="*/ f318 f135 1"/>
              <a:gd name="f394" fmla="*/ f319 f134 1"/>
              <a:gd name="f395" fmla="*/ f320 f135 1"/>
              <a:gd name="f396" fmla="*/ f321 f134 1"/>
              <a:gd name="f397" fmla="*/ f322 f135 1"/>
              <a:gd name="f398" fmla="*/ f323 f134 1"/>
              <a:gd name="f399" fmla="*/ f324 f135 1"/>
              <a:gd name="f400" fmla="*/ f325 f134 1"/>
              <a:gd name="f401" fmla="*/ f326 f135 1"/>
              <a:gd name="f402" fmla="*/ f327 f134 1"/>
              <a:gd name="f403" fmla="*/ f328 f135 1"/>
              <a:gd name="f404" fmla="*/ f329 f134 1"/>
              <a:gd name="f405" fmla="*/ f330 f135 1"/>
              <a:gd name="f406" fmla="*/ f331 f134 1"/>
              <a:gd name="f407" fmla="*/ f332 f135 1"/>
              <a:gd name="f408" fmla="*/ f333 f134 1"/>
              <a:gd name="f409" fmla="*/ f334 f135 1"/>
              <a:gd name="f410" fmla="*/ f335 f134 1"/>
              <a:gd name="f411" fmla="*/ f336 f135 1"/>
              <a:gd name="f412" fmla="*/ f337 f134 1"/>
              <a:gd name="f413" fmla="*/ f338 f135 1"/>
              <a:gd name="f414" fmla="*/ f339 f134 1"/>
              <a:gd name="f415" fmla="*/ f340 f135 1"/>
              <a:gd name="f416" fmla="*/ f341 f134 1"/>
              <a:gd name="f417" fmla="*/ f342 f135 1"/>
              <a:gd name="f418" fmla="*/ f343 f134 1"/>
              <a:gd name="f419" fmla="*/ f344 f135 1"/>
              <a:gd name="f420" fmla="*/ f345 f134 1"/>
              <a:gd name="f421" fmla="*/ f346 f135 1"/>
              <a:gd name="f422" fmla="*/ f347 f134 1"/>
              <a:gd name="f423" fmla="*/ f348 f135 1"/>
              <a:gd name="f424" fmla="*/ f349 f134 1"/>
              <a:gd name="f425" fmla="*/ f350 f135 1"/>
              <a:gd name="f426" fmla="*/ f351 f134 1"/>
              <a:gd name="f427" fmla="*/ f352 f135 1"/>
              <a:gd name="f428" fmla="*/ f353 f134 1"/>
              <a:gd name="f429" fmla="*/ f354 f134 1"/>
              <a:gd name="f430" fmla="*/ f355 f135 1"/>
              <a:gd name="f431" fmla="*/ f356 f134 1"/>
              <a:gd name="f432" fmla="*/ f357 f135 1"/>
              <a:gd name="f433" fmla="*/ f358 f134 1"/>
              <a:gd name="f434" fmla="*/ f359 f1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8">
                <a:pos x="f364" y="f365"/>
              </a:cxn>
              <a:cxn ang="f288">
                <a:pos x="f366" y="f367"/>
              </a:cxn>
              <a:cxn ang="f288">
                <a:pos x="f368" y="f369"/>
              </a:cxn>
              <a:cxn ang="f288">
                <a:pos x="f370" y="f371"/>
              </a:cxn>
              <a:cxn ang="f288">
                <a:pos x="f372" y="f373"/>
              </a:cxn>
              <a:cxn ang="f288">
                <a:pos x="f374" y="f375"/>
              </a:cxn>
              <a:cxn ang="f288">
                <a:pos x="f376" y="f377"/>
              </a:cxn>
              <a:cxn ang="f288">
                <a:pos x="f378" y="f379"/>
              </a:cxn>
              <a:cxn ang="f288">
                <a:pos x="f380" y="f381"/>
              </a:cxn>
              <a:cxn ang="f288">
                <a:pos x="f382" y="f383"/>
              </a:cxn>
              <a:cxn ang="f288">
                <a:pos x="f384" y="f385"/>
              </a:cxn>
              <a:cxn ang="f288">
                <a:pos x="f386" y="f387"/>
              </a:cxn>
              <a:cxn ang="f288">
                <a:pos x="f388" y="f389"/>
              </a:cxn>
              <a:cxn ang="f288">
                <a:pos x="f390" y="f391"/>
              </a:cxn>
              <a:cxn ang="f288">
                <a:pos x="f392" y="f393"/>
              </a:cxn>
              <a:cxn ang="f288">
                <a:pos x="f394" y="f395"/>
              </a:cxn>
              <a:cxn ang="f288">
                <a:pos x="f396" y="f397"/>
              </a:cxn>
              <a:cxn ang="f288">
                <a:pos x="f398" y="f399"/>
              </a:cxn>
              <a:cxn ang="f288">
                <a:pos x="f400" y="f401"/>
              </a:cxn>
              <a:cxn ang="f288">
                <a:pos x="f402" y="f403"/>
              </a:cxn>
              <a:cxn ang="f288">
                <a:pos x="f404" y="f405"/>
              </a:cxn>
              <a:cxn ang="f288">
                <a:pos x="f406" y="f407"/>
              </a:cxn>
              <a:cxn ang="f288">
                <a:pos x="f408" y="f409"/>
              </a:cxn>
              <a:cxn ang="f288">
                <a:pos x="f410" y="f411"/>
              </a:cxn>
              <a:cxn ang="f288">
                <a:pos x="f412" y="f413"/>
              </a:cxn>
              <a:cxn ang="f288">
                <a:pos x="f414" y="f415"/>
              </a:cxn>
              <a:cxn ang="f288">
                <a:pos x="f416" y="f417"/>
              </a:cxn>
              <a:cxn ang="f288">
                <a:pos x="f418" y="f419"/>
              </a:cxn>
              <a:cxn ang="f288">
                <a:pos x="f420" y="f421"/>
              </a:cxn>
              <a:cxn ang="f288">
                <a:pos x="f422" y="f423"/>
              </a:cxn>
              <a:cxn ang="f288">
                <a:pos x="f424" y="f425"/>
              </a:cxn>
              <a:cxn ang="f288">
                <a:pos x="f426" y="f427"/>
              </a:cxn>
              <a:cxn ang="f288">
                <a:pos x="f428" y="f409"/>
              </a:cxn>
              <a:cxn ang="f288">
                <a:pos x="f429" y="f430"/>
              </a:cxn>
              <a:cxn ang="f288">
                <a:pos x="f431" y="f432"/>
              </a:cxn>
              <a:cxn ang="f288">
                <a:pos x="f433" y="f434"/>
              </a:cxn>
            </a:cxnLst>
            <a:rect l="f360" t="f363" r="f361" b="f362"/>
            <a:pathLst>
              <a:path w="1720" h="336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8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2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5" y="f7"/>
                </a:lnTo>
                <a:lnTo>
                  <a:pt x="f5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52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82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5"/>
                </a:lnTo>
                <a:lnTo>
                  <a:pt x="f109" y="f5"/>
                </a:lnTo>
                <a:lnTo>
                  <a:pt x="f40" y="f107"/>
                </a:lnTo>
                <a:lnTo>
                  <a:pt x="f110" y="f105"/>
                </a:lnTo>
                <a:lnTo>
                  <a:pt x="f111" y="f82"/>
                </a:lnTo>
                <a:lnTo>
                  <a:pt x="f112" y="f102"/>
                </a:lnTo>
                <a:lnTo>
                  <a:pt x="f113" y="f100"/>
                </a:lnTo>
                <a:lnTo>
                  <a:pt x="f114" y="f98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92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6" y="f132"/>
                </a:lnTo>
                <a:lnTo>
                  <a:pt x="f6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Freeform 9"/>
          <p:cNvSpPr/>
          <p:nvPr/>
        </p:nvSpPr>
        <p:spPr>
          <a:xfrm rot="20055608">
            <a:off x="8504487" y="2602015"/>
            <a:ext cx="2315681" cy="666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05"/>
              <a:gd name="f7" fmla="val 376"/>
              <a:gd name="f8" fmla="val 162"/>
              <a:gd name="f9" fmla="val 13"/>
              <a:gd name="f10" fmla="val 158"/>
              <a:gd name="f11" fmla="val 49"/>
              <a:gd name="f12" fmla="val 147"/>
              <a:gd name="f13" fmla="val 104"/>
              <a:gd name="f14" fmla="val 131"/>
              <a:gd name="f15" fmla="val 173"/>
              <a:gd name="f16" fmla="val 110"/>
              <a:gd name="f17" fmla="val 253"/>
              <a:gd name="f18" fmla="val 90"/>
              <a:gd name="f19" fmla="val 339"/>
              <a:gd name="f20" fmla="val 68"/>
              <a:gd name="f21" fmla="val 383"/>
              <a:gd name="f22" fmla="val 58"/>
              <a:gd name="f23" fmla="val 425"/>
              <a:gd name="f24" fmla="val 468"/>
              <a:gd name="f25" fmla="val 40"/>
              <a:gd name="f26" fmla="val 509"/>
              <a:gd name="f27" fmla="val 33"/>
              <a:gd name="f28" fmla="val 594"/>
              <a:gd name="f29" fmla="val 20"/>
              <a:gd name="f30" fmla="val 670"/>
              <a:gd name="f31" fmla="val 12"/>
              <a:gd name="f32" fmla="val 741"/>
              <a:gd name="f33" fmla="val 6"/>
              <a:gd name="f34" fmla="val 807"/>
              <a:gd name="f35" fmla="val 2"/>
              <a:gd name="f36" fmla="val 870"/>
              <a:gd name="f37" fmla="val 933"/>
              <a:gd name="f38" fmla="val 996"/>
              <a:gd name="f39" fmla="val 1061"/>
              <a:gd name="f40" fmla="val 4"/>
              <a:gd name="f41" fmla="val 1111"/>
              <a:gd name="f42" fmla="val 10"/>
              <a:gd name="f43" fmla="val 1157"/>
              <a:gd name="f44" fmla="val 18"/>
              <a:gd name="f45" fmla="val 1198"/>
              <a:gd name="f46" fmla="val 27"/>
              <a:gd name="f47" fmla="val 1234"/>
              <a:gd name="f48" fmla="val 35"/>
              <a:gd name="f49" fmla="val 1263"/>
              <a:gd name="f50" fmla="val 42"/>
              <a:gd name="f51" fmla="val 1286"/>
              <a:gd name="f52" fmla="val 48"/>
              <a:gd name="f53" fmla="val 1300"/>
              <a:gd name="f54" fmla="val 53"/>
              <a:gd name="f55" fmla="val 54"/>
              <a:gd name="f56" fmla="val 1294"/>
              <a:gd name="f57" fmla="val 60"/>
              <a:gd name="f58" fmla="val 1266"/>
              <a:gd name="f59" fmla="val 75"/>
              <a:gd name="f60" fmla="val 1251"/>
              <a:gd name="f61" fmla="val 84"/>
              <a:gd name="f62" fmla="val 1236"/>
              <a:gd name="f63" fmla="val 94"/>
              <a:gd name="f64" fmla="val 1221"/>
              <a:gd name="f65" fmla="val 103"/>
              <a:gd name="f66" fmla="val 1212"/>
              <a:gd name="f67" fmla="val 111"/>
              <a:gd name="f68" fmla="val 1186"/>
              <a:gd name="f69" fmla="val 128"/>
              <a:gd name="f70" fmla="val 1150"/>
              <a:gd name="f71" fmla="val 149"/>
              <a:gd name="f72" fmla="val 1118"/>
              <a:gd name="f73" fmla="val 168"/>
              <a:gd name="f74" fmla="val 1104"/>
              <a:gd name="f75" fmla="val 176"/>
              <a:gd name="f76" fmla="val 1095"/>
              <a:gd name="f77" fmla="val 175"/>
              <a:gd name="f78" fmla="val 1068"/>
              <a:gd name="f79" fmla="val 174"/>
              <a:gd name="f80" fmla="val 1028"/>
              <a:gd name="f81" fmla="val 973"/>
              <a:gd name="f82" fmla="val 943"/>
              <a:gd name="f83" fmla="val 909"/>
              <a:gd name="f84" fmla="val 874"/>
              <a:gd name="f85" fmla="val 179"/>
              <a:gd name="f86" fmla="val 838"/>
              <a:gd name="f87" fmla="val 183"/>
              <a:gd name="f88" fmla="val 800"/>
              <a:gd name="f89" fmla="val 186"/>
              <a:gd name="f90" fmla="val 761"/>
              <a:gd name="f91" fmla="val 191"/>
              <a:gd name="f92" fmla="val 721"/>
              <a:gd name="f93" fmla="val 197"/>
              <a:gd name="f94" fmla="val 682"/>
              <a:gd name="f95" fmla="val 205"/>
              <a:gd name="f96" fmla="val 605"/>
              <a:gd name="f97" fmla="val 220"/>
              <a:gd name="f98" fmla="val 539"/>
              <a:gd name="f99" fmla="val 236"/>
              <a:gd name="f100" fmla="val 478"/>
              <a:gd name="f101" fmla="val 251"/>
              <a:gd name="f102" fmla="val 420"/>
              <a:gd name="f103" fmla="val 265"/>
              <a:gd name="f104" fmla="val 365"/>
              <a:gd name="f105" fmla="val 280"/>
              <a:gd name="f106" fmla="val 309"/>
              <a:gd name="f107" fmla="val 296"/>
              <a:gd name="f108" fmla="val 250"/>
              <a:gd name="f109" fmla="val 311"/>
              <a:gd name="f110" fmla="val 187"/>
              <a:gd name="f111" fmla="val 326"/>
              <a:gd name="f112" fmla="val 129"/>
              <a:gd name="f113" fmla="val 341"/>
              <a:gd name="f114" fmla="val 85"/>
              <a:gd name="f115" fmla="val 353"/>
              <a:gd name="f116" fmla="val 52"/>
              <a:gd name="f117" fmla="val 361"/>
              <a:gd name="f118" fmla="val 29"/>
              <a:gd name="f119" fmla="val 368"/>
              <a:gd name="f120" fmla="val 372"/>
              <a:gd name="f121" fmla="val 5"/>
              <a:gd name="f122" fmla="val 375"/>
              <a:gd name="f123" fmla="val 1"/>
              <a:gd name="f124" fmla="+- 0 0 -90"/>
              <a:gd name="f125" fmla="*/ f3 1 1305"/>
              <a:gd name="f126" fmla="*/ f4 1 376"/>
              <a:gd name="f127" fmla="+- f7 0 f5"/>
              <a:gd name="f128" fmla="+- f6 0 f5"/>
              <a:gd name="f129" fmla="*/ f124 f0 1"/>
              <a:gd name="f130" fmla="*/ f128 1 1305"/>
              <a:gd name="f131" fmla="*/ f127 1 376"/>
              <a:gd name="f132" fmla="*/ 13 f128 1"/>
              <a:gd name="f133" fmla="*/ 158 f127 1"/>
              <a:gd name="f134" fmla="*/ 104 f128 1"/>
              <a:gd name="f135" fmla="*/ 131 f127 1"/>
              <a:gd name="f136" fmla="*/ 253 f128 1"/>
              <a:gd name="f137" fmla="*/ 90 f127 1"/>
              <a:gd name="f138" fmla="*/ 383 f128 1"/>
              <a:gd name="f139" fmla="*/ 58 f127 1"/>
              <a:gd name="f140" fmla="*/ 468 f128 1"/>
              <a:gd name="f141" fmla="*/ 40 f127 1"/>
              <a:gd name="f142" fmla="*/ 594 f128 1"/>
              <a:gd name="f143" fmla="*/ 20 f127 1"/>
              <a:gd name="f144" fmla="*/ 741 f128 1"/>
              <a:gd name="f145" fmla="*/ 6 f127 1"/>
              <a:gd name="f146" fmla="*/ 870 f128 1"/>
              <a:gd name="f147" fmla="*/ 0 f127 1"/>
              <a:gd name="f148" fmla="*/ 996 f128 1"/>
              <a:gd name="f149" fmla="*/ 2 f127 1"/>
              <a:gd name="f150" fmla="*/ 1111 f128 1"/>
              <a:gd name="f151" fmla="*/ 10 f127 1"/>
              <a:gd name="f152" fmla="*/ 1198 f128 1"/>
              <a:gd name="f153" fmla="*/ 27 f127 1"/>
              <a:gd name="f154" fmla="*/ 1263 f128 1"/>
              <a:gd name="f155" fmla="*/ 42 f127 1"/>
              <a:gd name="f156" fmla="*/ 1300 f128 1"/>
              <a:gd name="f157" fmla="*/ 53 f127 1"/>
              <a:gd name="f158" fmla="*/ 1294 f128 1"/>
              <a:gd name="f159" fmla="*/ 60 f127 1"/>
              <a:gd name="f160" fmla="*/ 1251 f128 1"/>
              <a:gd name="f161" fmla="*/ 84 f127 1"/>
              <a:gd name="f162" fmla="*/ 1221 f128 1"/>
              <a:gd name="f163" fmla="*/ 103 f127 1"/>
              <a:gd name="f164" fmla="*/ 1186 f128 1"/>
              <a:gd name="f165" fmla="*/ 128 f127 1"/>
              <a:gd name="f166" fmla="*/ 1118 f128 1"/>
              <a:gd name="f167" fmla="*/ 168 f127 1"/>
              <a:gd name="f168" fmla="*/ 1095 f128 1"/>
              <a:gd name="f169" fmla="*/ 175 f127 1"/>
              <a:gd name="f170" fmla="*/ 1028 f128 1"/>
              <a:gd name="f171" fmla="*/ 173 f127 1"/>
              <a:gd name="f172" fmla="*/ 943 f128 1"/>
              <a:gd name="f173" fmla="*/ 874 f128 1"/>
              <a:gd name="f174" fmla="*/ 179 f127 1"/>
              <a:gd name="f175" fmla="*/ 800 f128 1"/>
              <a:gd name="f176" fmla="*/ 186 f127 1"/>
              <a:gd name="f177" fmla="*/ 721 f128 1"/>
              <a:gd name="f178" fmla="*/ 197 f127 1"/>
              <a:gd name="f179" fmla="*/ 605 f128 1"/>
              <a:gd name="f180" fmla="*/ 220 f127 1"/>
              <a:gd name="f181" fmla="*/ 478 f128 1"/>
              <a:gd name="f182" fmla="*/ 251 f127 1"/>
              <a:gd name="f183" fmla="*/ 365 f128 1"/>
              <a:gd name="f184" fmla="*/ 280 f127 1"/>
              <a:gd name="f185" fmla="*/ 250 f128 1"/>
              <a:gd name="f186" fmla="*/ 311 f127 1"/>
              <a:gd name="f187" fmla="*/ 129 f128 1"/>
              <a:gd name="f188" fmla="*/ 341 f127 1"/>
              <a:gd name="f189" fmla="*/ 52 f128 1"/>
              <a:gd name="f190" fmla="*/ 361 f127 1"/>
              <a:gd name="f191" fmla="*/ 372 f127 1"/>
              <a:gd name="f192" fmla="*/ 1 f128 1"/>
              <a:gd name="f193" fmla="*/ 376 f127 1"/>
              <a:gd name="f194" fmla="*/ 0 f128 1"/>
              <a:gd name="f195" fmla="*/ 162 f127 1"/>
              <a:gd name="f196" fmla="*/ f129 1 f2"/>
              <a:gd name="f197" fmla="*/ f132 1 1305"/>
              <a:gd name="f198" fmla="*/ f133 1 376"/>
              <a:gd name="f199" fmla="*/ f134 1 1305"/>
              <a:gd name="f200" fmla="*/ f135 1 376"/>
              <a:gd name="f201" fmla="*/ f136 1 1305"/>
              <a:gd name="f202" fmla="*/ f137 1 376"/>
              <a:gd name="f203" fmla="*/ f138 1 1305"/>
              <a:gd name="f204" fmla="*/ f139 1 376"/>
              <a:gd name="f205" fmla="*/ f140 1 1305"/>
              <a:gd name="f206" fmla="*/ f141 1 376"/>
              <a:gd name="f207" fmla="*/ f142 1 1305"/>
              <a:gd name="f208" fmla="*/ f143 1 376"/>
              <a:gd name="f209" fmla="*/ f144 1 1305"/>
              <a:gd name="f210" fmla="*/ f145 1 376"/>
              <a:gd name="f211" fmla="*/ f146 1 1305"/>
              <a:gd name="f212" fmla="*/ f147 1 376"/>
              <a:gd name="f213" fmla="*/ f148 1 1305"/>
              <a:gd name="f214" fmla="*/ f149 1 376"/>
              <a:gd name="f215" fmla="*/ f150 1 1305"/>
              <a:gd name="f216" fmla="*/ f151 1 376"/>
              <a:gd name="f217" fmla="*/ f152 1 1305"/>
              <a:gd name="f218" fmla="*/ f153 1 376"/>
              <a:gd name="f219" fmla="*/ f154 1 1305"/>
              <a:gd name="f220" fmla="*/ f155 1 376"/>
              <a:gd name="f221" fmla="*/ f156 1 1305"/>
              <a:gd name="f222" fmla="*/ f157 1 376"/>
              <a:gd name="f223" fmla="*/ f158 1 1305"/>
              <a:gd name="f224" fmla="*/ f159 1 376"/>
              <a:gd name="f225" fmla="*/ f160 1 1305"/>
              <a:gd name="f226" fmla="*/ f161 1 376"/>
              <a:gd name="f227" fmla="*/ f162 1 1305"/>
              <a:gd name="f228" fmla="*/ f163 1 376"/>
              <a:gd name="f229" fmla="*/ f164 1 1305"/>
              <a:gd name="f230" fmla="*/ f165 1 376"/>
              <a:gd name="f231" fmla="*/ f166 1 1305"/>
              <a:gd name="f232" fmla="*/ f167 1 376"/>
              <a:gd name="f233" fmla="*/ f168 1 1305"/>
              <a:gd name="f234" fmla="*/ f169 1 376"/>
              <a:gd name="f235" fmla="*/ f170 1 1305"/>
              <a:gd name="f236" fmla="*/ f171 1 376"/>
              <a:gd name="f237" fmla="*/ f172 1 1305"/>
              <a:gd name="f238" fmla="*/ f173 1 1305"/>
              <a:gd name="f239" fmla="*/ f174 1 376"/>
              <a:gd name="f240" fmla="*/ f175 1 1305"/>
              <a:gd name="f241" fmla="*/ f176 1 376"/>
              <a:gd name="f242" fmla="*/ f177 1 1305"/>
              <a:gd name="f243" fmla="*/ f178 1 376"/>
              <a:gd name="f244" fmla="*/ f179 1 1305"/>
              <a:gd name="f245" fmla="*/ f180 1 376"/>
              <a:gd name="f246" fmla="*/ f181 1 1305"/>
              <a:gd name="f247" fmla="*/ f182 1 376"/>
              <a:gd name="f248" fmla="*/ f183 1 1305"/>
              <a:gd name="f249" fmla="*/ f184 1 376"/>
              <a:gd name="f250" fmla="*/ f185 1 1305"/>
              <a:gd name="f251" fmla="*/ f186 1 376"/>
              <a:gd name="f252" fmla="*/ f187 1 1305"/>
              <a:gd name="f253" fmla="*/ f188 1 376"/>
              <a:gd name="f254" fmla="*/ f189 1 1305"/>
              <a:gd name="f255" fmla="*/ f190 1 376"/>
              <a:gd name="f256" fmla="*/ f191 1 376"/>
              <a:gd name="f257" fmla="*/ f192 1 1305"/>
              <a:gd name="f258" fmla="*/ f193 1 376"/>
              <a:gd name="f259" fmla="*/ f194 1 1305"/>
              <a:gd name="f260" fmla="*/ f195 1 376"/>
              <a:gd name="f261" fmla="*/ 0 1 f130"/>
              <a:gd name="f262" fmla="*/ f6 1 f130"/>
              <a:gd name="f263" fmla="*/ 0 1 f131"/>
              <a:gd name="f264" fmla="*/ f7 1 f131"/>
              <a:gd name="f265" fmla="+- f196 0 f1"/>
              <a:gd name="f266" fmla="*/ f197 1 f130"/>
              <a:gd name="f267" fmla="*/ f198 1 f131"/>
              <a:gd name="f268" fmla="*/ f199 1 f130"/>
              <a:gd name="f269" fmla="*/ f200 1 f131"/>
              <a:gd name="f270" fmla="*/ f201 1 f130"/>
              <a:gd name="f271" fmla="*/ f202 1 f131"/>
              <a:gd name="f272" fmla="*/ f203 1 f130"/>
              <a:gd name="f273" fmla="*/ f204 1 f131"/>
              <a:gd name="f274" fmla="*/ f205 1 f130"/>
              <a:gd name="f275" fmla="*/ f206 1 f131"/>
              <a:gd name="f276" fmla="*/ f207 1 f130"/>
              <a:gd name="f277" fmla="*/ f208 1 f131"/>
              <a:gd name="f278" fmla="*/ f209 1 f130"/>
              <a:gd name="f279" fmla="*/ f210 1 f131"/>
              <a:gd name="f280" fmla="*/ f211 1 f130"/>
              <a:gd name="f281" fmla="*/ f212 1 f131"/>
              <a:gd name="f282" fmla="*/ f213 1 f130"/>
              <a:gd name="f283" fmla="*/ f214 1 f131"/>
              <a:gd name="f284" fmla="*/ f215 1 f130"/>
              <a:gd name="f285" fmla="*/ f216 1 f131"/>
              <a:gd name="f286" fmla="*/ f217 1 f130"/>
              <a:gd name="f287" fmla="*/ f218 1 f131"/>
              <a:gd name="f288" fmla="*/ f219 1 f130"/>
              <a:gd name="f289" fmla="*/ f220 1 f131"/>
              <a:gd name="f290" fmla="*/ f221 1 f130"/>
              <a:gd name="f291" fmla="*/ f222 1 f131"/>
              <a:gd name="f292" fmla="*/ f223 1 f130"/>
              <a:gd name="f293" fmla="*/ f224 1 f131"/>
              <a:gd name="f294" fmla="*/ f225 1 f130"/>
              <a:gd name="f295" fmla="*/ f226 1 f131"/>
              <a:gd name="f296" fmla="*/ f227 1 f130"/>
              <a:gd name="f297" fmla="*/ f228 1 f131"/>
              <a:gd name="f298" fmla="*/ f229 1 f130"/>
              <a:gd name="f299" fmla="*/ f230 1 f131"/>
              <a:gd name="f300" fmla="*/ f231 1 f130"/>
              <a:gd name="f301" fmla="*/ f232 1 f131"/>
              <a:gd name="f302" fmla="*/ f233 1 f130"/>
              <a:gd name="f303" fmla="*/ f234 1 f131"/>
              <a:gd name="f304" fmla="*/ f235 1 f130"/>
              <a:gd name="f305" fmla="*/ f236 1 f131"/>
              <a:gd name="f306" fmla="*/ f237 1 f130"/>
              <a:gd name="f307" fmla="*/ f238 1 f130"/>
              <a:gd name="f308" fmla="*/ f239 1 f131"/>
              <a:gd name="f309" fmla="*/ f240 1 f130"/>
              <a:gd name="f310" fmla="*/ f241 1 f131"/>
              <a:gd name="f311" fmla="*/ f242 1 f130"/>
              <a:gd name="f312" fmla="*/ f243 1 f131"/>
              <a:gd name="f313" fmla="*/ f244 1 f130"/>
              <a:gd name="f314" fmla="*/ f245 1 f131"/>
              <a:gd name="f315" fmla="*/ f246 1 f130"/>
              <a:gd name="f316" fmla="*/ f247 1 f131"/>
              <a:gd name="f317" fmla="*/ f248 1 f130"/>
              <a:gd name="f318" fmla="*/ f249 1 f131"/>
              <a:gd name="f319" fmla="*/ f250 1 f130"/>
              <a:gd name="f320" fmla="*/ f251 1 f131"/>
              <a:gd name="f321" fmla="*/ f252 1 f130"/>
              <a:gd name="f322" fmla="*/ f253 1 f131"/>
              <a:gd name="f323" fmla="*/ f254 1 f130"/>
              <a:gd name="f324" fmla="*/ f255 1 f131"/>
              <a:gd name="f325" fmla="*/ f256 1 f131"/>
              <a:gd name="f326" fmla="*/ f257 1 f130"/>
              <a:gd name="f327" fmla="*/ f258 1 f131"/>
              <a:gd name="f328" fmla="*/ f259 1 f130"/>
              <a:gd name="f329" fmla="*/ f260 1 f131"/>
              <a:gd name="f330" fmla="*/ f261 f125 1"/>
              <a:gd name="f331" fmla="*/ f262 f125 1"/>
              <a:gd name="f332" fmla="*/ f264 f126 1"/>
              <a:gd name="f333" fmla="*/ f263 f126 1"/>
              <a:gd name="f334" fmla="*/ f266 f125 1"/>
              <a:gd name="f335" fmla="*/ f267 f126 1"/>
              <a:gd name="f336" fmla="*/ f268 f125 1"/>
              <a:gd name="f337" fmla="*/ f269 f126 1"/>
              <a:gd name="f338" fmla="*/ f270 f125 1"/>
              <a:gd name="f339" fmla="*/ f271 f126 1"/>
              <a:gd name="f340" fmla="*/ f272 f125 1"/>
              <a:gd name="f341" fmla="*/ f273 f126 1"/>
              <a:gd name="f342" fmla="*/ f274 f125 1"/>
              <a:gd name="f343" fmla="*/ f275 f126 1"/>
              <a:gd name="f344" fmla="*/ f276 f125 1"/>
              <a:gd name="f345" fmla="*/ f277 f126 1"/>
              <a:gd name="f346" fmla="*/ f278 f125 1"/>
              <a:gd name="f347" fmla="*/ f279 f126 1"/>
              <a:gd name="f348" fmla="*/ f280 f125 1"/>
              <a:gd name="f349" fmla="*/ f281 f126 1"/>
              <a:gd name="f350" fmla="*/ f282 f125 1"/>
              <a:gd name="f351" fmla="*/ f283 f126 1"/>
              <a:gd name="f352" fmla="*/ f284 f125 1"/>
              <a:gd name="f353" fmla="*/ f285 f126 1"/>
              <a:gd name="f354" fmla="*/ f286 f125 1"/>
              <a:gd name="f355" fmla="*/ f287 f126 1"/>
              <a:gd name="f356" fmla="*/ f288 f125 1"/>
              <a:gd name="f357" fmla="*/ f289 f126 1"/>
              <a:gd name="f358" fmla="*/ f290 f125 1"/>
              <a:gd name="f359" fmla="*/ f291 f126 1"/>
              <a:gd name="f360" fmla="*/ f292 f125 1"/>
              <a:gd name="f361" fmla="*/ f293 f126 1"/>
              <a:gd name="f362" fmla="*/ f294 f125 1"/>
              <a:gd name="f363" fmla="*/ f295 f126 1"/>
              <a:gd name="f364" fmla="*/ f296 f125 1"/>
              <a:gd name="f365" fmla="*/ f297 f126 1"/>
              <a:gd name="f366" fmla="*/ f298 f125 1"/>
              <a:gd name="f367" fmla="*/ f299 f126 1"/>
              <a:gd name="f368" fmla="*/ f300 f125 1"/>
              <a:gd name="f369" fmla="*/ f301 f126 1"/>
              <a:gd name="f370" fmla="*/ f302 f125 1"/>
              <a:gd name="f371" fmla="*/ f303 f126 1"/>
              <a:gd name="f372" fmla="*/ f304 f125 1"/>
              <a:gd name="f373" fmla="*/ f305 f126 1"/>
              <a:gd name="f374" fmla="*/ f306 f125 1"/>
              <a:gd name="f375" fmla="*/ f307 f125 1"/>
              <a:gd name="f376" fmla="*/ f308 f126 1"/>
              <a:gd name="f377" fmla="*/ f309 f125 1"/>
              <a:gd name="f378" fmla="*/ f310 f126 1"/>
              <a:gd name="f379" fmla="*/ f311 f125 1"/>
              <a:gd name="f380" fmla="*/ f312 f126 1"/>
              <a:gd name="f381" fmla="*/ f313 f125 1"/>
              <a:gd name="f382" fmla="*/ f314 f126 1"/>
              <a:gd name="f383" fmla="*/ f315 f125 1"/>
              <a:gd name="f384" fmla="*/ f316 f126 1"/>
              <a:gd name="f385" fmla="*/ f317 f125 1"/>
              <a:gd name="f386" fmla="*/ f318 f126 1"/>
              <a:gd name="f387" fmla="*/ f319 f125 1"/>
              <a:gd name="f388" fmla="*/ f320 f126 1"/>
              <a:gd name="f389" fmla="*/ f321 f125 1"/>
              <a:gd name="f390" fmla="*/ f322 f126 1"/>
              <a:gd name="f391" fmla="*/ f323 f125 1"/>
              <a:gd name="f392" fmla="*/ f324 f126 1"/>
              <a:gd name="f393" fmla="*/ f325 f126 1"/>
              <a:gd name="f394" fmla="*/ f326 f125 1"/>
              <a:gd name="f395" fmla="*/ f327 f126 1"/>
              <a:gd name="f396" fmla="*/ f328 f125 1"/>
              <a:gd name="f397" fmla="*/ f329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5">
                <a:pos x="f334" y="f335"/>
              </a:cxn>
              <a:cxn ang="f265">
                <a:pos x="f336" y="f337"/>
              </a:cxn>
              <a:cxn ang="f265">
                <a:pos x="f338" y="f339"/>
              </a:cxn>
              <a:cxn ang="f265">
                <a:pos x="f340" y="f341"/>
              </a:cxn>
              <a:cxn ang="f265">
                <a:pos x="f342" y="f343"/>
              </a:cxn>
              <a:cxn ang="f265">
                <a:pos x="f344" y="f345"/>
              </a:cxn>
              <a:cxn ang="f265">
                <a:pos x="f346" y="f347"/>
              </a:cxn>
              <a:cxn ang="f265">
                <a:pos x="f348" y="f349"/>
              </a:cxn>
              <a:cxn ang="f265">
                <a:pos x="f350" y="f351"/>
              </a:cxn>
              <a:cxn ang="f265">
                <a:pos x="f352" y="f353"/>
              </a:cxn>
              <a:cxn ang="f265">
                <a:pos x="f354" y="f355"/>
              </a:cxn>
              <a:cxn ang="f265">
                <a:pos x="f356" y="f357"/>
              </a:cxn>
              <a:cxn ang="f265">
                <a:pos x="f358" y="f359"/>
              </a:cxn>
              <a:cxn ang="f265">
                <a:pos x="f360" y="f361"/>
              </a:cxn>
              <a:cxn ang="f265">
                <a:pos x="f362" y="f363"/>
              </a:cxn>
              <a:cxn ang="f265">
                <a:pos x="f364" y="f365"/>
              </a:cxn>
              <a:cxn ang="f265">
                <a:pos x="f366" y="f367"/>
              </a:cxn>
              <a:cxn ang="f265">
                <a:pos x="f368" y="f369"/>
              </a:cxn>
              <a:cxn ang="f265">
                <a:pos x="f370" y="f371"/>
              </a:cxn>
              <a:cxn ang="f265">
                <a:pos x="f372" y="f373"/>
              </a:cxn>
              <a:cxn ang="f265">
                <a:pos x="f374" y="f371"/>
              </a:cxn>
              <a:cxn ang="f265">
                <a:pos x="f375" y="f376"/>
              </a:cxn>
              <a:cxn ang="f265">
                <a:pos x="f377" y="f378"/>
              </a:cxn>
              <a:cxn ang="f265">
                <a:pos x="f379" y="f380"/>
              </a:cxn>
              <a:cxn ang="f265">
                <a:pos x="f381" y="f382"/>
              </a:cxn>
              <a:cxn ang="f265">
                <a:pos x="f383" y="f384"/>
              </a:cxn>
              <a:cxn ang="f265">
                <a:pos x="f385" y="f386"/>
              </a:cxn>
              <a:cxn ang="f265">
                <a:pos x="f387" y="f388"/>
              </a:cxn>
              <a:cxn ang="f265">
                <a:pos x="f389" y="f390"/>
              </a:cxn>
              <a:cxn ang="f265">
                <a:pos x="f391" y="f392"/>
              </a:cxn>
              <a:cxn ang="f265">
                <a:pos x="f334" y="f393"/>
              </a:cxn>
              <a:cxn ang="f265">
                <a:pos x="f394" y="f395"/>
              </a:cxn>
              <a:cxn ang="f265">
                <a:pos x="f396" y="f397"/>
              </a:cxn>
            </a:cxnLst>
            <a:rect l="f330" t="f333" r="f331" b="f332"/>
            <a:pathLst>
              <a:path w="1305" h="376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11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5"/>
                </a:lnTo>
                <a:lnTo>
                  <a:pt x="f37" y="f5"/>
                </a:lnTo>
                <a:lnTo>
                  <a:pt x="f38" y="f35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6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15"/>
                </a:lnTo>
                <a:lnTo>
                  <a:pt x="f81" y="f79"/>
                </a:lnTo>
                <a:lnTo>
                  <a:pt x="f82" y="f77"/>
                </a:lnTo>
                <a:lnTo>
                  <a:pt x="f83" y="f75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9" y="f120"/>
                </a:lnTo>
                <a:lnTo>
                  <a:pt x="f121" y="f122"/>
                </a:lnTo>
                <a:lnTo>
                  <a:pt x="f123" y="f7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Freeform 10"/>
          <p:cNvSpPr/>
          <p:nvPr/>
        </p:nvSpPr>
        <p:spPr>
          <a:xfrm rot="20055608">
            <a:off x="8851248" y="3326668"/>
            <a:ext cx="1712963" cy="7930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8"/>
              <a:gd name="f7" fmla="val 450"/>
              <a:gd name="f8" fmla="val 193"/>
              <a:gd name="f9" fmla="val 5"/>
              <a:gd name="f10" fmla="val 191"/>
              <a:gd name="f11" fmla="val 20"/>
              <a:gd name="f12" fmla="val 185"/>
              <a:gd name="f13" fmla="val 45"/>
              <a:gd name="f14" fmla="val 176"/>
              <a:gd name="f15" fmla="val 79"/>
              <a:gd name="f16" fmla="val 165"/>
              <a:gd name="f17" fmla="val 120"/>
              <a:gd name="f18" fmla="val 151"/>
              <a:gd name="f19" fmla="val 169"/>
              <a:gd name="f20" fmla="val 136"/>
              <a:gd name="f21" fmla="val 226"/>
              <a:gd name="f22" fmla="val 118"/>
              <a:gd name="f23" fmla="val 287"/>
              <a:gd name="f24" fmla="val 100"/>
              <a:gd name="f25" fmla="val 349"/>
              <a:gd name="f26" fmla="val 405"/>
              <a:gd name="f27" fmla="val 63"/>
              <a:gd name="f28" fmla="val 458"/>
              <a:gd name="f29" fmla="val 49"/>
              <a:gd name="f30" fmla="val 507"/>
              <a:gd name="f31" fmla="val 37"/>
              <a:gd name="f32" fmla="val 555"/>
              <a:gd name="f33" fmla="val 27"/>
              <a:gd name="f34" fmla="val 601"/>
              <a:gd name="f35" fmla="val 19"/>
              <a:gd name="f36" fmla="val 648"/>
              <a:gd name="f37" fmla="val 12"/>
              <a:gd name="f38" fmla="val 696"/>
              <a:gd name="f39" fmla="val 6"/>
              <a:gd name="f40" fmla="val 750"/>
              <a:gd name="f41" fmla="val 2"/>
              <a:gd name="f42" fmla="val 802"/>
              <a:gd name="f43" fmla="val 848"/>
              <a:gd name="f44" fmla="val 888"/>
              <a:gd name="f45" fmla="val 1"/>
              <a:gd name="f46" fmla="val 921"/>
              <a:gd name="f47" fmla="val 3"/>
              <a:gd name="f48" fmla="val 947"/>
              <a:gd name="f49" fmla="val 4"/>
              <a:gd name="f50" fmla="val 962"/>
              <a:gd name="f51" fmla="val 817"/>
              <a:gd name="f52" fmla="val 200"/>
              <a:gd name="f53" fmla="val 807"/>
              <a:gd name="f54" fmla="val 201"/>
              <a:gd name="f55" fmla="val 779"/>
              <a:gd name="f56" fmla="val 205"/>
              <a:gd name="f57" fmla="val 737"/>
              <a:gd name="f58" fmla="val 211"/>
              <a:gd name="f59" fmla="val 685"/>
              <a:gd name="f60" fmla="val 219"/>
              <a:gd name="f61" fmla="val 628"/>
              <a:gd name="f62" fmla="val 230"/>
              <a:gd name="f63" fmla="val 569"/>
              <a:gd name="f64" fmla="val 243"/>
              <a:gd name="f65" fmla="val 541"/>
              <a:gd name="f66" fmla="val 249"/>
              <a:gd name="f67" fmla="val 514"/>
              <a:gd name="f68" fmla="val 256"/>
              <a:gd name="f69" fmla="val 489"/>
              <a:gd name="f70" fmla="val 264"/>
              <a:gd name="f71" fmla="val 466"/>
              <a:gd name="f72" fmla="val 271"/>
              <a:gd name="f73" fmla="val 421"/>
              <a:gd name="f74" fmla="val 288"/>
              <a:gd name="f75" fmla="val 375"/>
              <a:gd name="f76" fmla="val 306"/>
              <a:gd name="f77" fmla="val 328"/>
              <a:gd name="f78" fmla="val 323"/>
              <a:gd name="f79" fmla="val 282"/>
              <a:gd name="f80" fmla="val 341"/>
              <a:gd name="f81" fmla="val 237"/>
              <a:gd name="f82" fmla="val 359"/>
              <a:gd name="f83" fmla="val 196"/>
              <a:gd name="f84" fmla="val 374"/>
              <a:gd name="f85" fmla="val 159"/>
              <a:gd name="f86" fmla="val 388"/>
              <a:gd name="f87" fmla="val 129"/>
              <a:gd name="f88" fmla="val 401"/>
              <a:gd name="f89" fmla="val 105"/>
              <a:gd name="f90" fmla="val 413"/>
              <a:gd name="f91" fmla="val 82"/>
              <a:gd name="f92" fmla="val 423"/>
              <a:gd name="f93" fmla="val 60"/>
              <a:gd name="f94" fmla="val 432"/>
              <a:gd name="f95" fmla="val 41"/>
              <a:gd name="f96" fmla="val 439"/>
              <a:gd name="f97" fmla="val 11"/>
              <a:gd name="f98" fmla="val 447"/>
              <a:gd name="f99" fmla="+- 0 0 -90"/>
              <a:gd name="f100" fmla="*/ f3 1 968"/>
              <a:gd name="f101" fmla="*/ f4 1 450"/>
              <a:gd name="f102" fmla="+- f7 0 f5"/>
              <a:gd name="f103" fmla="+- f6 0 f5"/>
              <a:gd name="f104" fmla="*/ f99 f0 1"/>
              <a:gd name="f105" fmla="*/ f103 1 968"/>
              <a:gd name="f106" fmla="*/ f102 1 450"/>
              <a:gd name="f107" fmla="*/ 0 f103 1"/>
              <a:gd name="f108" fmla="*/ 193 f102 1"/>
              <a:gd name="f109" fmla="*/ 5 f103 1"/>
              <a:gd name="f110" fmla="*/ 191 f102 1"/>
              <a:gd name="f111" fmla="*/ 20 f103 1"/>
              <a:gd name="f112" fmla="*/ 185 f102 1"/>
              <a:gd name="f113" fmla="*/ 45 f103 1"/>
              <a:gd name="f114" fmla="*/ 176 f102 1"/>
              <a:gd name="f115" fmla="*/ 79 f103 1"/>
              <a:gd name="f116" fmla="*/ 165 f102 1"/>
              <a:gd name="f117" fmla="*/ 120 f103 1"/>
              <a:gd name="f118" fmla="*/ 151 f102 1"/>
              <a:gd name="f119" fmla="*/ 169 f103 1"/>
              <a:gd name="f120" fmla="*/ 136 f102 1"/>
              <a:gd name="f121" fmla="*/ 226 f103 1"/>
              <a:gd name="f122" fmla="*/ 118 f102 1"/>
              <a:gd name="f123" fmla="*/ 287 f103 1"/>
              <a:gd name="f124" fmla="*/ 100 f102 1"/>
              <a:gd name="f125" fmla="*/ 349 f103 1"/>
              <a:gd name="f126" fmla="*/ 79 f102 1"/>
              <a:gd name="f127" fmla="*/ 405 f103 1"/>
              <a:gd name="f128" fmla="*/ 63 f102 1"/>
              <a:gd name="f129" fmla="*/ 458 f103 1"/>
              <a:gd name="f130" fmla="*/ 49 f102 1"/>
              <a:gd name="f131" fmla="*/ 507 f103 1"/>
              <a:gd name="f132" fmla="*/ 37 f102 1"/>
              <a:gd name="f133" fmla="*/ 555 f103 1"/>
              <a:gd name="f134" fmla="*/ 27 f102 1"/>
              <a:gd name="f135" fmla="*/ 601 f103 1"/>
              <a:gd name="f136" fmla="*/ 19 f102 1"/>
              <a:gd name="f137" fmla="*/ 648 f103 1"/>
              <a:gd name="f138" fmla="*/ 12 f102 1"/>
              <a:gd name="f139" fmla="*/ 696 f103 1"/>
              <a:gd name="f140" fmla="*/ 6 f102 1"/>
              <a:gd name="f141" fmla="*/ 750 f103 1"/>
              <a:gd name="f142" fmla="*/ 2 f102 1"/>
              <a:gd name="f143" fmla="*/ 802 f103 1"/>
              <a:gd name="f144" fmla="*/ 0 f102 1"/>
              <a:gd name="f145" fmla="*/ 848 f103 1"/>
              <a:gd name="f146" fmla="*/ 888 f103 1"/>
              <a:gd name="f147" fmla="*/ 1 f102 1"/>
              <a:gd name="f148" fmla="*/ 921 f103 1"/>
              <a:gd name="f149" fmla="*/ 3 f102 1"/>
              <a:gd name="f150" fmla="*/ 947 f103 1"/>
              <a:gd name="f151" fmla="*/ 4 f102 1"/>
              <a:gd name="f152" fmla="*/ 962 f103 1"/>
              <a:gd name="f153" fmla="*/ 968 f103 1"/>
              <a:gd name="f154" fmla="*/ 817 f103 1"/>
              <a:gd name="f155" fmla="*/ 200 f102 1"/>
              <a:gd name="f156" fmla="*/ 807 f103 1"/>
              <a:gd name="f157" fmla="*/ 201 f102 1"/>
              <a:gd name="f158" fmla="*/ 779 f103 1"/>
              <a:gd name="f159" fmla="*/ 205 f102 1"/>
              <a:gd name="f160" fmla="*/ 737 f103 1"/>
              <a:gd name="f161" fmla="*/ 211 f102 1"/>
              <a:gd name="f162" fmla="*/ 685 f103 1"/>
              <a:gd name="f163" fmla="*/ 219 f102 1"/>
              <a:gd name="f164" fmla="*/ 628 f103 1"/>
              <a:gd name="f165" fmla="*/ 230 f102 1"/>
              <a:gd name="f166" fmla="*/ 569 f103 1"/>
              <a:gd name="f167" fmla="*/ 243 f102 1"/>
              <a:gd name="f168" fmla="*/ 541 f103 1"/>
              <a:gd name="f169" fmla="*/ 249 f102 1"/>
              <a:gd name="f170" fmla="*/ 514 f103 1"/>
              <a:gd name="f171" fmla="*/ 256 f102 1"/>
              <a:gd name="f172" fmla="*/ 489 f103 1"/>
              <a:gd name="f173" fmla="*/ 264 f102 1"/>
              <a:gd name="f174" fmla="*/ 466 f103 1"/>
              <a:gd name="f175" fmla="*/ 271 f102 1"/>
              <a:gd name="f176" fmla="*/ 421 f103 1"/>
              <a:gd name="f177" fmla="*/ 288 f102 1"/>
              <a:gd name="f178" fmla="*/ 375 f103 1"/>
              <a:gd name="f179" fmla="*/ 306 f102 1"/>
              <a:gd name="f180" fmla="*/ 328 f103 1"/>
              <a:gd name="f181" fmla="*/ 323 f102 1"/>
              <a:gd name="f182" fmla="*/ 282 f103 1"/>
              <a:gd name="f183" fmla="*/ 341 f102 1"/>
              <a:gd name="f184" fmla="*/ 237 f103 1"/>
              <a:gd name="f185" fmla="*/ 359 f102 1"/>
              <a:gd name="f186" fmla="*/ 196 f103 1"/>
              <a:gd name="f187" fmla="*/ 374 f102 1"/>
              <a:gd name="f188" fmla="*/ 159 f103 1"/>
              <a:gd name="f189" fmla="*/ 388 f102 1"/>
              <a:gd name="f190" fmla="*/ 129 f103 1"/>
              <a:gd name="f191" fmla="*/ 401 f102 1"/>
              <a:gd name="f192" fmla="*/ 105 f103 1"/>
              <a:gd name="f193" fmla="*/ 413 f102 1"/>
              <a:gd name="f194" fmla="*/ 82 f103 1"/>
              <a:gd name="f195" fmla="*/ 423 f102 1"/>
              <a:gd name="f196" fmla="*/ 60 f103 1"/>
              <a:gd name="f197" fmla="*/ 432 f102 1"/>
              <a:gd name="f198" fmla="*/ 41 f103 1"/>
              <a:gd name="f199" fmla="*/ 439 f102 1"/>
              <a:gd name="f200" fmla="*/ 11 f103 1"/>
              <a:gd name="f201" fmla="*/ 447 f102 1"/>
              <a:gd name="f202" fmla="*/ 450 f102 1"/>
              <a:gd name="f203" fmla="*/ f104 1 f2"/>
              <a:gd name="f204" fmla="*/ f107 1 968"/>
              <a:gd name="f205" fmla="*/ f108 1 450"/>
              <a:gd name="f206" fmla="*/ f109 1 968"/>
              <a:gd name="f207" fmla="*/ f110 1 450"/>
              <a:gd name="f208" fmla="*/ f111 1 968"/>
              <a:gd name="f209" fmla="*/ f112 1 450"/>
              <a:gd name="f210" fmla="*/ f113 1 968"/>
              <a:gd name="f211" fmla="*/ f114 1 450"/>
              <a:gd name="f212" fmla="*/ f115 1 968"/>
              <a:gd name="f213" fmla="*/ f116 1 450"/>
              <a:gd name="f214" fmla="*/ f117 1 968"/>
              <a:gd name="f215" fmla="*/ f118 1 450"/>
              <a:gd name="f216" fmla="*/ f119 1 968"/>
              <a:gd name="f217" fmla="*/ f120 1 450"/>
              <a:gd name="f218" fmla="*/ f121 1 968"/>
              <a:gd name="f219" fmla="*/ f122 1 450"/>
              <a:gd name="f220" fmla="*/ f123 1 968"/>
              <a:gd name="f221" fmla="*/ f124 1 450"/>
              <a:gd name="f222" fmla="*/ f125 1 968"/>
              <a:gd name="f223" fmla="*/ f126 1 450"/>
              <a:gd name="f224" fmla="*/ f127 1 968"/>
              <a:gd name="f225" fmla="*/ f128 1 450"/>
              <a:gd name="f226" fmla="*/ f129 1 968"/>
              <a:gd name="f227" fmla="*/ f130 1 450"/>
              <a:gd name="f228" fmla="*/ f131 1 968"/>
              <a:gd name="f229" fmla="*/ f132 1 450"/>
              <a:gd name="f230" fmla="*/ f133 1 968"/>
              <a:gd name="f231" fmla="*/ f134 1 450"/>
              <a:gd name="f232" fmla="*/ f135 1 968"/>
              <a:gd name="f233" fmla="*/ f136 1 450"/>
              <a:gd name="f234" fmla="*/ f137 1 968"/>
              <a:gd name="f235" fmla="*/ f138 1 450"/>
              <a:gd name="f236" fmla="*/ f139 1 968"/>
              <a:gd name="f237" fmla="*/ f140 1 450"/>
              <a:gd name="f238" fmla="*/ f141 1 968"/>
              <a:gd name="f239" fmla="*/ f142 1 450"/>
              <a:gd name="f240" fmla="*/ f143 1 968"/>
              <a:gd name="f241" fmla="*/ f144 1 450"/>
              <a:gd name="f242" fmla="*/ f145 1 968"/>
              <a:gd name="f243" fmla="*/ f146 1 968"/>
              <a:gd name="f244" fmla="*/ f147 1 450"/>
              <a:gd name="f245" fmla="*/ f148 1 968"/>
              <a:gd name="f246" fmla="*/ f149 1 450"/>
              <a:gd name="f247" fmla="*/ f150 1 968"/>
              <a:gd name="f248" fmla="*/ f151 1 450"/>
              <a:gd name="f249" fmla="*/ f152 1 968"/>
              <a:gd name="f250" fmla="*/ f153 1 968"/>
              <a:gd name="f251" fmla="*/ f154 1 968"/>
              <a:gd name="f252" fmla="*/ f155 1 450"/>
              <a:gd name="f253" fmla="*/ f156 1 968"/>
              <a:gd name="f254" fmla="*/ f157 1 450"/>
              <a:gd name="f255" fmla="*/ f158 1 968"/>
              <a:gd name="f256" fmla="*/ f159 1 450"/>
              <a:gd name="f257" fmla="*/ f160 1 968"/>
              <a:gd name="f258" fmla="*/ f161 1 450"/>
              <a:gd name="f259" fmla="*/ f162 1 968"/>
              <a:gd name="f260" fmla="*/ f163 1 450"/>
              <a:gd name="f261" fmla="*/ f164 1 968"/>
              <a:gd name="f262" fmla="*/ f165 1 450"/>
              <a:gd name="f263" fmla="*/ f166 1 968"/>
              <a:gd name="f264" fmla="*/ f167 1 450"/>
              <a:gd name="f265" fmla="*/ f168 1 968"/>
              <a:gd name="f266" fmla="*/ f169 1 450"/>
              <a:gd name="f267" fmla="*/ f170 1 968"/>
              <a:gd name="f268" fmla="*/ f171 1 450"/>
              <a:gd name="f269" fmla="*/ f172 1 968"/>
              <a:gd name="f270" fmla="*/ f173 1 450"/>
              <a:gd name="f271" fmla="*/ f174 1 968"/>
              <a:gd name="f272" fmla="*/ f175 1 450"/>
              <a:gd name="f273" fmla="*/ f176 1 968"/>
              <a:gd name="f274" fmla="*/ f177 1 450"/>
              <a:gd name="f275" fmla="*/ f178 1 968"/>
              <a:gd name="f276" fmla="*/ f179 1 450"/>
              <a:gd name="f277" fmla="*/ f180 1 968"/>
              <a:gd name="f278" fmla="*/ f181 1 450"/>
              <a:gd name="f279" fmla="*/ f182 1 968"/>
              <a:gd name="f280" fmla="*/ f183 1 450"/>
              <a:gd name="f281" fmla="*/ f184 1 968"/>
              <a:gd name="f282" fmla="*/ f185 1 450"/>
              <a:gd name="f283" fmla="*/ f186 1 968"/>
              <a:gd name="f284" fmla="*/ f187 1 450"/>
              <a:gd name="f285" fmla="*/ f188 1 968"/>
              <a:gd name="f286" fmla="*/ f189 1 450"/>
              <a:gd name="f287" fmla="*/ f190 1 968"/>
              <a:gd name="f288" fmla="*/ f191 1 450"/>
              <a:gd name="f289" fmla="*/ f192 1 968"/>
              <a:gd name="f290" fmla="*/ f193 1 450"/>
              <a:gd name="f291" fmla="*/ f194 1 968"/>
              <a:gd name="f292" fmla="*/ f195 1 450"/>
              <a:gd name="f293" fmla="*/ f196 1 968"/>
              <a:gd name="f294" fmla="*/ f197 1 450"/>
              <a:gd name="f295" fmla="*/ f198 1 968"/>
              <a:gd name="f296" fmla="*/ f199 1 450"/>
              <a:gd name="f297" fmla="*/ f200 1 968"/>
              <a:gd name="f298" fmla="*/ f201 1 450"/>
              <a:gd name="f299" fmla="*/ f202 1 450"/>
              <a:gd name="f300" fmla="*/ 0 1 f105"/>
              <a:gd name="f301" fmla="*/ f6 1 f105"/>
              <a:gd name="f302" fmla="*/ 0 1 f106"/>
              <a:gd name="f303" fmla="*/ f7 1 f106"/>
              <a:gd name="f304" fmla="+- f203 0 f1"/>
              <a:gd name="f305" fmla="*/ f204 1 f105"/>
              <a:gd name="f306" fmla="*/ f205 1 f106"/>
              <a:gd name="f307" fmla="*/ f206 1 f105"/>
              <a:gd name="f308" fmla="*/ f207 1 f106"/>
              <a:gd name="f309" fmla="*/ f208 1 f105"/>
              <a:gd name="f310" fmla="*/ f209 1 f106"/>
              <a:gd name="f311" fmla="*/ f210 1 f105"/>
              <a:gd name="f312" fmla="*/ f211 1 f106"/>
              <a:gd name="f313" fmla="*/ f212 1 f105"/>
              <a:gd name="f314" fmla="*/ f213 1 f106"/>
              <a:gd name="f315" fmla="*/ f214 1 f105"/>
              <a:gd name="f316" fmla="*/ f215 1 f106"/>
              <a:gd name="f317" fmla="*/ f216 1 f105"/>
              <a:gd name="f318" fmla="*/ f217 1 f106"/>
              <a:gd name="f319" fmla="*/ f218 1 f105"/>
              <a:gd name="f320" fmla="*/ f219 1 f106"/>
              <a:gd name="f321" fmla="*/ f220 1 f105"/>
              <a:gd name="f322" fmla="*/ f221 1 f106"/>
              <a:gd name="f323" fmla="*/ f222 1 f105"/>
              <a:gd name="f324" fmla="*/ f223 1 f106"/>
              <a:gd name="f325" fmla="*/ f224 1 f105"/>
              <a:gd name="f326" fmla="*/ f225 1 f106"/>
              <a:gd name="f327" fmla="*/ f226 1 f105"/>
              <a:gd name="f328" fmla="*/ f227 1 f106"/>
              <a:gd name="f329" fmla="*/ f228 1 f105"/>
              <a:gd name="f330" fmla="*/ f229 1 f106"/>
              <a:gd name="f331" fmla="*/ f230 1 f105"/>
              <a:gd name="f332" fmla="*/ f231 1 f106"/>
              <a:gd name="f333" fmla="*/ f232 1 f105"/>
              <a:gd name="f334" fmla="*/ f233 1 f106"/>
              <a:gd name="f335" fmla="*/ f234 1 f105"/>
              <a:gd name="f336" fmla="*/ f235 1 f106"/>
              <a:gd name="f337" fmla="*/ f236 1 f105"/>
              <a:gd name="f338" fmla="*/ f237 1 f106"/>
              <a:gd name="f339" fmla="*/ f238 1 f105"/>
              <a:gd name="f340" fmla="*/ f239 1 f106"/>
              <a:gd name="f341" fmla="*/ f240 1 f105"/>
              <a:gd name="f342" fmla="*/ f241 1 f106"/>
              <a:gd name="f343" fmla="*/ f242 1 f105"/>
              <a:gd name="f344" fmla="*/ f243 1 f105"/>
              <a:gd name="f345" fmla="*/ f244 1 f106"/>
              <a:gd name="f346" fmla="*/ f245 1 f105"/>
              <a:gd name="f347" fmla="*/ f246 1 f106"/>
              <a:gd name="f348" fmla="*/ f247 1 f105"/>
              <a:gd name="f349" fmla="*/ f248 1 f106"/>
              <a:gd name="f350" fmla="*/ f249 1 f105"/>
              <a:gd name="f351" fmla="*/ f250 1 f105"/>
              <a:gd name="f352" fmla="*/ f251 1 f105"/>
              <a:gd name="f353" fmla="*/ f252 1 f106"/>
              <a:gd name="f354" fmla="*/ f253 1 f105"/>
              <a:gd name="f355" fmla="*/ f254 1 f106"/>
              <a:gd name="f356" fmla="*/ f255 1 f105"/>
              <a:gd name="f357" fmla="*/ f256 1 f106"/>
              <a:gd name="f358" fmla="*/ f257 1 f105"/>
              <a:gd name="f359" fmla="*/ f258 1 f106"/>
              <a:gd name="f360" fmla="*/ f259 1 f105"/>
              <a:gd name="f361" fmla="*/ f260 1 f106"/>
              <a:gd name="f362" fmla="*/ f261 1 f105"/>
              <a:gd name="f363" fmla="*/ f262 1 f106"/>
              <a:gd name="f364" fmla="*/ f263 1 f105"/>
              <a:gd name="f365" fmla="*/ f264 1 f106"/>
              <a:gd name="f366" fmla="*/ f265 1 f105"/>
              <a:gd name="f367" fmla="*/ f266 1 f106"/>
              <a:gd name="f368" fmla="*/ f267 1 f105"/>
              <a:gd name="f369" fmla="*/ f268 1 f106"/>
              <a:gd name="f370" fmla="*/ f269 1 f105"/>
              <a:gd name="f371" fmla="*/ f270 1 f106"/>
              <a:gd name="f372" fmla="*/ f271 1 f105"/>
              <a:gd name="f373" fmla="*/ f272 1 f106"/>
              <a:gd name="f374" fmla="*/ f273 1 f105"/>
              <a:gd name="f375" fmla="*/ f274 1 f106"/>
              <a:gd name="f376" fmla="*/ f275 1 f105"/>
              <a:gd name="f377" fmla="*/ f276 1 f106"/>
              <a:gd name="f378" fmla="*/ f277 1 f105"/>
              <a:gd name="f379" fmla="*/ f278 1 f106"/>
              <a:gd name="f380" fmla="*/ f279 1 f105"/>
              <a:gd name="f381" fmla="*/ f280 1 f106"/>
              <a:gd name="f382" fmla="*/ f281 1 f105"/>
              <a:gd name="f383" fmla="*/ f282 1 f106"/>
              <a:gd name="f384" fmla="*/ f283 1 f105"/>
              <a:gd name="f385" fmla="*/ f284 1 f106"/>
              <a:gd name="f386" fmla="*/ f285 1 f105"/>
              <a:gd name="f387" fmla="*/ f286 1 f106"/>
              <a:gd name="f388" fmla="*/ f287 1 f105"/>
              <a:gd name="f389" fmla="*/ f288 1 f106"/>
              <a:gd name="f390" fmla="*/ f289 1 f105"/>
              <a:gd name="f391" fmla="*/ f290 1 f106"/>
              <a:gd name="f392" fmla="*/ f291 1 f105"/>
              <a:gd name="f393" fmla="*/ f292 1 f106"/>
              <a:gd name="f394" fmla="*/ f293 1 f105"/>
              <a:gd name="f395" fmla="*/ f294 1 f106"/>
              <a:gd name="f396" fmla="*/ f295 1 f105"/>
              <a:gd name="f397" fmla="*/ f296 1 f106"/>
              <a:gd name="f398" fmla="*/ f297 1 f105"/>
              <a:gd name="f399" fmla="*/ f298 1 f106"/>
              <a:gd name="f400" fmla="*/ f299 1 f106"/>
              <a:gd name="f401" fmla="*/ f300 f100 1"/>
              <a:gd name="f402" fmla="*/ f301 f100 1"/>
              <a:gd name="f403" fmla="*/ f303 f101 1"/>
              <a:gd name="f404" fmla="*/ f302 f101 1"/>
              <a:gd name="f405" fmla="*/ f305 f100 1"/>
              <a:gd name="f406" fmla="*/ f306 f101 1"/>
              <a:gd name="f407" fmla="*/ f307 f100 1"/>
              <a:gd name="f408" fmla="*/ f308 f101 1"/>
              <a:gd name="f409" fmla="*/ f309 f100 1"/>
              <a:gd name="f410" fmla="*/ f310 f101 1"/>
              <a:gd name="f411" fmla="*/ f311 f100 1"/>
              <a:gd name="f412" fmla="*/ f312 f101 1"/>
              <a:gd name="f413" fmla="*/ f313 f100 1"/>
              <a:gd name="f414" fmla="*/ f314 f101 1"/>
              <a:gd name="f415" fmla="*/ f315 f100 1"/>
              <a:gd name="f416" fmla="*/ f316 f101 1"/>
              <a:gd name="f417" fmla="*/ f317 f100 1"/>
              <a:gd name="f418" fmla="*/ f318 f101 1"/>
              <a:gd name="f419" fmla="*/ f319 f100 1"/>
              <a:gd name="f420" fmla="*/ f320 f101 1"/>
              <a:gd name="f421" fmla="*/ f321 f100 1"/>
              <a:gd name="f422" fmla="*/ f322 f101 1"/>
              <a:gd name="f423" fmla="*/ f323 f100 1"/>
              <a:gd name="f424" fmla="*/ f324 f101 1"/>
              <a:gd name="f425" fmla="*/ f325 f100 1"/>
              <a:gd name="f426" fmla="*/ f326 f101 1"/>
              <a:gd name="f427" fmla="*/ f327 f100 1"/>
              <a:gd name="f428" fmla="*/ f328 f101 1"/>
              <a:gd name="f429" fmla="*/ f329 f100 1"/>
              <a:gd name="f430" fmla="*/ f330 f101 1"/>
              <a:gd name="f431" fmla="*/ f331 f100 1"/>
              <a:gd name="f432" fmla="*/ f332 f101 1"/>
              <a:gd name="f433" fmla="*/ f333 f100 1"/>
              <a:gd name="f434" fmla="*/ f334 f101 1"/>
              <a:gd name="f435" fmla="*/ f335 f100 1"/>
              <a:gd name="f436" fmla="*/ f336 f101 1"/>
              <a:gd name="f437" fmla="*/ f337 f100 1"/>
              <a:gd name="f438" fmla="*/ f338 f101 1"/>
              <a:gd name="f439" fmla="*/ f339 f100 1"/>
              <a:gd name="f440" fmla="*/ f340 f101 1"/>
              <a:gd name="f441" fmla="*/ f341 f100 1"/>
              <a:gd name="f442" fmla="*/ f342 f101 1"/>
              <a:gd name="f443" fmla="*/ f343 f100 1"/>
              <a:gd name="f444" fmla="*/ f344 f100 1"/>
              <a:gd name="f445" fmla="*/ f345 f101 1"/>
              <a:gd name="f446" fmla="*/ f346 f100 1"/>
              <a:gd name="f447" fmla="*/ f347 f101 1"/>
              <a:gd name="f448" fmla="*/ f348 f100 1"/>
              <a:gd name="f449" fmla="*/ f349 f101 1"/>
              <a:gd name="f450" fmla="*/ f350 f100 1"/>
              <a:gd name="f451" fmla="*/ f351 f100 1"/>
              <a:gd name="f452" fmla="*/ f352 f100 1"/>
              <a:gd name="f453" fmla="*/ f353 f101 1"/>
              <a:gd name="f454" fmla="*/ f354 f100 1"/>
              <a:gd name="f455" fmla="*/ f355 f101 1"/>
              <a:gd name="f456" fmla="*/ f356 f100 1"/>
              <a:gd name="f457" fmla="*/ f357 f101 1"/>
              <a:gd name="f458" fmla="*/ f358 f100 1"/>
              <a:gd name="f459" fmla="*/ f359 f101 1"/>
              <a:gd name="f460" fmla="*/ f360 f100 1"/>
              <a:gd name="f461" fmla="*/ f361 f101 1"/>
              <a:gd name="f462" fmla="*/ f362 f100 1"/>
              <a:gd name="f463" fmla="*/ f363 f101 1"/>
              <a:gd name="f464" fmla="*/ f364 f100 1"/>
              <a:gd name="f465" fmla="*/ f365 f101 1"/>
              <a:gd name="f466" fmla="*/ f366 f100 1"/>
              <a:gd name="f467" fmla="*/ f367 f101 1"/>
              <a:gd name="f468" fmla="*/ f368 f100 1"/>
              <a:gd name="f469" fmla="*/ f369 f101 1"/>
              <a:gd name="f470" fmla="*/ f370 f100 1"/>
              <a:gd name="f471" fmla="*/ f371 f101 1"/>
              <a:gd name="f472" fmla="*/ f372 f100 1"/>
              <a:gd name="f473" fmla="*/ f373 f101 1"/>
              <a:gd name="f474" fmla="*/ f374 f100 1"/>
              <a:gd name="f475" fmla="*/ f375 f101 1"/>
              <a:gd name="f476" fmla="*/ f376 f100 1"/>
              <a:gd name="f477" fmla="*/ f377 f101 1"/>
              <a:gd name="f478" fmla="*/ f378 f100 1"/>
              <a:gd name="f479" fmla="*/ f379 f101 1"/>
              <a:gd name="f480" fmla="*/ f380 f100 1"/>
              <a:gd name="f481" fmla="*/ f381 f101 1"/>
              <a:gd name="f482" fmla="*/ f382 f100 1"/>
              <a:gd name="f483" fmla="*/ f383 f101 1"/>
              <a:gd name="f484" fmla="*/ f384 f100 1"/>
              <a:gd name="f485" fmla="*/ f385 f101 1"/>
              <a:gd name="f486" fmla="*/ f386 f100 1"/>
              <a:gd name="f487" fmla="*/ f387 f101 1"/>
              <a:gd name="f488" fmla="*/ f388 f100 1"/>
              <a:gd name="f489" fmla="*/ f389 f101 1"/>
              <a:gd name="f490" fmla="*/ f390 f100 1"/>
              <a:gd name="f491" fmla="*/ f391 f101 1"/>
              <a:gd name="f492" fmla="*/ f392 f100 1"/>
              <a:gd name="f493" fmla="*/ f393 f101 1"/>
              <a:gd name="f494" fmla="*/ f394 f100 1"/>
              <a:gd name="f495" fmla="*/ f395 f101 1"/>
              <a:gd name="f496" fmla="*/ f396 f100 1"/>
              <a:gd name="f497" fmla="*/ f397 f101 1"/>
              <a:gd name="f498" fmla="*/ f398 f100 1"/>
              <a:gd name="f499" fmla="*/ f399 f101 1"/>
              <a:gd name="f500" fmla="*/ f400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4">
                <a:pos x="f405" y="f406"/>
              </a:cxn>
              <a:cxn ang="f304">
                <a:pos x="f407" y="f408"/>
              </a:cxn>
              <a:cxn ang="f304">
                <a:pos x="f409" y="f410"/>
              </a:cxn>
              <a:cxn ang="f304">
                <a:pos x="f411" y="f412"/>
              </a:cxn>
              <a:cxn ang="f304">
                <a:pos x="f413" y="f414"/>
              </a:cxn>
              <a:cxn ang="f304">
                <a:pos x="f415" y="f416"/>
              </a:cxn>
              <a:cxn ang="f304">
                <a:pos x="f417" y="f418"/>
              </a:cxn>
              <a:cxn ang="f304">
                <a:pos x="f419" y="f420"/>
              </a:cxn>
              <a:cxn ang="f304">
                <a:pos x="f421" y="f422"/>
              </a:cxn>
              <a:cxn ang="f304">
                <a:pos x="f423" y="f424"/>
              </a:cxn>
              <a:cxn ang="f304">
                <a:pos x="f425" y="f426"/>
              </a:cxn>
              <a:cxn ang="f304">
                <a:pos x="f427" y="f428"/>
              </a:cxn>
              <a:cxn ang="f304">
                <a:pos x="f429" y="f430"/>
              </a:cxn>
              <a:cxn ang="f304">
                <a:pos x="f431" y="f432"/>
              </a:cxn>
              <a:cxn ang="f304">
                <a:pos x="f433" y="f434"/>
              </a:cxn>
              <a:cxn ang="f304">
                <a:pos x="f435" y="f436"/>
              </a:cxn>
              <a:cxn ang="f304">
                <a:pos x="f437" y="f438"/>
              </a:cxn>
              <a:cxn ang="f304">
                <a:pos x="f439" y="f440"/>
              </a:cxn>
              <a:cxn ang="f304">
                <a:pos x="f441" y="f442"/>
              </a:cxn>
              <a:cxn ang="f304">
                <a:pos x="f443" y="f442"/>
              </a:cxn>
              <a:cxn ang="f304">
                <a:pos x="f444" y="f445"/>
              </a:cxn>
              <a:cxn ang="f304">
                <a:pos x="f446" y="f447"/>
              </a:cxn>
              <a:cxn ang="f304">
                <a:pos x="f448" y="f449"/>
              </a:cxn>
              <a:cxn ang="f304">
                <a:pos x="f450" y="f438"/>
              </a:cxn>
              <a:cxn ang="f304">
                <a:pos x="f451" y="f438"/>
              </a:cxn>
              <a:cxn ang="f304">
                <a:pos x="f452" y="f453"/>
              </a:cxn>
              <a:cxn ang="f304">
                <a:pos x="f454" y="f455"/>
              </a:cxn>
              <a:cxn ang="f304">
                <a:pos x="f456" y="f457"/>
              </a:cxn>
              <a:cxn ang="f304">
                <a:pos x="f458" y="f459"/>
              </a:cxn>
              <a:cxn ang="f304">
                <a:pos x="f460" y="f461"/>
              </a:cxn>
              <a:cxn ang="f304">
                <a:pos x="f462" y="f463"/>
              </a:cxn>
              <a:cxn ang="f304">
                <a:pos x="f464" y="f465"/>
              </a:cxn>
              <a:cxn ang="f304">
                <a:pos x="f466" y="f467"/>
              </a:cxn>
              <a:cxn ang="f304">
                <a:pos x="f468" y="f469"/>
              </a:cxn>
              <a:cxn ang="f304">
                <a:pos x="f470" y="f471"/>
              </a:cxn>
              <a:cxn ang="f304">
                <a:pos x="f472" y="f473"/>
              </a:cxn>
              <a:cxn ang="f304">
                <a:pos x="f474" y="f475"/>
              </a:cxn>
              <a:cxn ang="f304">
                <a:pos x="f476" y="f477"/>
              </a:cxn>
              <a:cxn ang="f304">
                <a:pos x="f478" y="f479"/>
              </a:cxn>
              <a:cxn ang="f304">
                <a:pos x="f480" y="f481"/>
              </a:cxn>
              <a:cxn ang="f304">
                <a:pos x="f482" y="f483"/>
              </a:cxn>
              <a:cxn ang="f304">
                <a:pos x="f484" y="f485"/>
              </a:cxn>
              <a:cxn ang="f304">
                <a:pos x="f486" y="f487"/>
              </a:cxn>
              <a:cxn ang="f304">
                <a:pos x="f488" y="f489"/>
              </a:cxn>
              <a:cxn ang="f304">
                <a:pos x="f490" y="f491"/>
              </a:cxn>
              <a:cxn ang="f304">
                <a:pos x="f492" y="f493"/>
              </a:cxn>
              <a:cxn ang="f304">
                <a:pos x="f494" y="f495"/>
              </a:cxn>
              <a:cxn ang="f304">
                <a:pos x="f496" y="f497"/>
              </a:cxn>
              <a:cxn ang="f304">
                <a:pos x="f498" y="f499"/>
              </a:cxn>
              <a:cxn ang="f304">
                <a:pos x="f405" y="f500"/>
              </a:cxn>
              <a:cxn ang="f304">
                <a:pos x="f405" y="f406"/>
              </a:cxn>
            </a:cxnLst>
            <a:rect l="f401" t="f404" r="f402" b="f403"/>
            <a:pathLst>
              <a:path w="968" h="450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5"/>
                </a:lnTo>
                <a:lnTo>
                  <a:pt x="f43" y="f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39"/>
                </a:lnTo>
                <a:lnTo>
                  <a:pt x="f6" y="f3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Freeform 12"/>
          <p:cNvSpPr/>
          <p:nvPr/>
        </p:nvSpPr>
        <p:spPr>
          <a:xfrm rot="20055608">
            <a:off x="10114564" y="5810599"/>
            <a:ext cx="3045272" cy="76132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720"/>
              <a:gd name="f8" fmla="val 445"/>
              <a:gd name="f9" fmla="val 402"/>
              <a:gd name="f10" fmla="val 1677"/>
              <a:gd name="f11" fmla="val 391"/>
              <a:gd name="f12" fmla="val 1634"/>
              <a:gd name="f13" fmla="val 380"/>
              <a:gd name="f14" fmla="val 1589"/>
              <a:gd name="f15" fmla="val 370"/>
              <a:gd name="f16" fmla="val 1543"/>
              <a:gd name="f17" fmla="val 1496"/>
              <a:gd name="f18" fmla="val 350"/>
              <a:gd name="f19" fmla="val 1448"/>
              <a:gd name="f20" fmla="val 340"/>
              <a:gd name="f21" fmla="val 1398"/>
              <a:gd name="f22" fmla="val 331"/>
              <a:gd name="f23" fmla="val 1348"/>
              <a:gd name="f24" fmla="val 323"/>
              <a:gd name="f25" fmla="val 1294"/>
              <a:gd name="f26" fmla="val 316"/>
              <a:gd name="f27" fmla="val 1238"/>
              <a:gd name="f28" fmla="val 309"/>
              <a:gd name="f29" fmla="val 1181"/>
              <a:gd name="f30" fmla="val 303"/>
              <a:gd name="f31" fmla="val 1123"/>
              <a:gd name="f32" fmla="val 298"/>
              <a:gd name="f33" fmla="val 1064"/>
              <a:gd name="f34" fmla="val 294"/>
              <a:gd name="f35" fmla="val 1004"/>
              <a:gd name="f36" fmla="val 291"/>
              <a:gd name="f37" fmla="val 944"/>
              <a:gd name="f38" fmla="val 288"/>
              <a:gd name="f39" fmla="val 882"/>
              <a:gd name="f40" fmla="val 287"/>
              <a:gd name="f41" fmla="val 842"/>
              <a:gd name="f42" fmla="val 289"/>
              <a:gd name="f43" fmla="val 800"/>
              <a:gd name="f44" fmla="val 293"/>
              <a:gd name="f45" fmla="val 757"/>
              <a:gd name="f46" fmla="val 297"/>
              <a:gd name="f47" fmla="val 713"/>
              <a:gd name="f48" fmla="val 302"/>
              <a:gd name="f49" fmla="val 668"/>
              <a:gd name="f50" fmla="val 308"/>
              <a:gd name="f51" fmla="val 624"/>
              <a:gd name="f52" fmla="val 314"/>
              <a:gd name="f53" fmla="val 580"/>
              <a:gd name="f54" fmla="val 321"/>
              <a:gd name="f55" fmla="val 537"/>
              <a:gd name="f56" fmla="val 328"/>
              <a:gd name="f57" fmla="val 454"/>
              <a:gd name="f58" fmla="val 344"/>
              <a:gd name="f59" fmla="val 381"/>
              <a:gd name="f60" fmla="val 358"/>
              <a:gd name="f61" fmla="val 319"/>
              <a:gd name="f62" fmla="val 371"/>
              <a:gd name="f63" fmla="val 272"/>
              <a:gd name="f64" fmla="val 230"/>
              <a:gd name="f65" fmla="val 389"/>
              <a:gd name="f66" fmla="val 185"/>
              <a:gd name="f67" fmla="val 400"/>
              <a:gd name="f68" fmla="val 139"/>
              <a:gd name="f69" fmla="val 411"/>
              <a:gd name="f70" fmla="val 96"/>
              <a:gd name="f71" fmla="val 421"/>
              <a:gd name="f72" fmla="val 58"/>
              <a:gd name="f73" fmla="val 430"/>
              <a:gd name="f74" fmla="val 28"/>
              <a:gd name="f75" fmla="val 438"/>
              <a:gd name="f76" fmla="val 7"/>
              <a:gd name="f77" fmla="val 443"/>
              <a:gd name="f78" fmla="val 94"/>
              <a:gd name="f79" fmla="val 92"/>
              <a:gd name="f80" fmla="val 27"/>
              <a:gd name="f81" fmla="val 85"/>
              <a:gd name="f82" fmla="val 74"/>
              <a:gd name="f83" fmla="val 99"/>
              <a:gd name="f84" fmla="val 62"/>
              <a:gd name="f85" fmla="val 150"/>
              <a:gd name="f86" fmla="val 48"/>
              <a:gd name="f87" fmla="val 209"/>
              <a:gd name="f88" fmla="val 34"/>
              <a:gd name="f89" fmla="val 241"/>
              <a:gd name="f90" fmla="val 273"/>
              <a:gd name="f91" fmla="val 20"/>
              <a:gd name="f92" fmla="val 14"/>
              <a:gd name="f93" fmla="val 8"/>
              <a:gd name="f94" fmla="val 362"/>
              <a:gd name="f95" fmla="val 6"/>
              <a:gd name="f96" fmla="val 382"/>
              <a:gd name="f97" fmla="val 4"/>
              <a:gd name="f98" fmla="val 403"/>
              <a:gd name="f99" fmla="val 2"/>
              <a:gd name="f100" fmla="val 424"/>
              <a:gd name="f101" fmla="val 1"/>
              <a:gd name="f102" fmla="val 470"/>
              <a:gd name="f103" fmla="val 518"/>
              <a:gd name="f104" fmla="val 566"/>
              <a:gd name="f105" fmla="val 3"/>
              <a:gd name="f106" fmla="val 614"/>
              <a:gd name="f107" fmla="val 660"/>
              <a:gd name="f108" fmla="val 10"/>
              <a:gd name="f109" fmla="val 703"/>
              <a:gd name="f110" fmla="val 15"/>
              <a:gd name="f111" fmla="val 783"/>
              <a:gd name="f112" fmla="val 855"/>
              <a:gd name="f113" fmla="val 38"/>
              <a:gd name="f114" fmla="val 922"/>
              <a:gd name="f115" fmla="val 51"/>
              <a:gd name="f116" fmla="val 984"/>
              <a:gd name="f117" fmla="val 63"/>
              <a:gd name="f118" fmla="val 1041"/>
              <a:gd name="f119" fmla="val 77"/>
              <a:gd name="f120" fmla="val 1094"/>
              <a:gd name="f121" fmla="val 1144"/>
              <a:gd name="f122" fmla="val 107"/>
              <a:gd name="f123" fmla="val 1190"/>
              <a:gd name="f124" fmla="val 122"/>
              <a:gd name="f125" fmla="val 1240"/>
              <a:gd name="f126" fmla="val 140"/>
              <a:gd name="f127" fmla="val 1296"/>
              <a:gd name="f128" fmla="val 157"/>
              <a:gd name="f129" fmla="val 1359"/>
              <a:gd name="f130" fmla="val 175"/>
              <a:gd name="f131" fmla="val 1425"/>
              <a:gd name="f132" fmla="val 194"/>
              <a:gd name="f133" fmla="val 1497"/>
              <a:gd name="f134" fmla="val 211"/>
              <a:gd name="f135" fmla="val 1570"/>
              <a:gd name="f136" fmla="val 228"/>
              <a:gd name="f137" fmla="val 1645"/>
              <a:gd name="f138" fmla="val 245"/>
              <a:gd name="f139" fmla="val 259"/>
              <a:gd name="f140" fmla="+- 0 0 -90"/>
              <a:gd name="f141" fmla="*/ f4 1 1720"/>
              <a:gd name="f142" fmla="*/ f5 1 445"/>
              <a:gd name="f143" fmla="+- f8 0 f6"/>
              <a:gd name="f144" fmla="+- f7 0 f6"/>
              <a:gd name="f145" fmla="*/ f140 f0 1"/>
              <a:gd name="f146" fmla="*/ f144 1 1720"/>
              <a:gd name="f147" fmla="*/ f143 1 445"/>
              <a:gd name="f148" fmla="*/ 1677 f144 1"/>
              <a:gd name="f149" fmla="*/ 391 f143 1"/>
              <a:gd name="f150" fmla="*/ 1589 f144 1"/>
              <a:gd name="f151" fmla="*/ 370 f143 1"/>
              <a:gd name="f152" fmla="*/ 1496 f144 1"/>
              <a:gd name="f153" fmla="*/ 350 f143 1"/>
              <a:gd name="f154" fmla="*/ 1398 f144 1"/>
              <a:gd name="f155" fmla="*/ 331 f143 1"/>
              <a:gd name="f156" fmla="*/ 1294 f144 1"/>
              <a:gd name="f157" fmla="*/ 316 f143 1"/>
              <a:gd name="f158" fmla="*/ 1181 f144 1"/>
              <a:gd name="f159" fmla="*/ 303 f143 1"/>
              <a:gd name="f160" fmla="*/ 1064 f144 1"/>
              <a:gd name="f161" fmla="*/ 294 f143 1"/>
              <a:gd name="f162" fmla="*/ 944 f144 1"/>
              <a:gd name="f163" fmla="*/ 288 f143 1"/>
              <a:gd name="f164" fmla="*/ 842 f144 1"/>
              <a:gd name="f165" fmla="*/ 289 f143 1"/>
              <a:gd name="f166" fmla="*/ 757 f144 1"/>
              <a:gd name="f167" fmla="*/ 297 f143 1"/>
              <a:gd name="f168" fmla="*/ 668 f144 1"/>
              <a:gd name="f169" fmla="*/ 308 f143 1"/>
              <a:gd name="f170" fmla="*/ 580 f144 1"/>
              <a:gd name="f171" fmla="*/ 321 f143 1"/>
              <a:gd name="f172" fmla="*/ 454 f144 1"/>
              <a:gd name="f173" fmla="*/ 344 f143 1"/>
              <a:gd name="f174" fmla="*/ 319 f144 1"/>
              <a:gd name="f175" fmla="*/ 371 f143 1"/>
              <a:gd name="f176" fmla="*/ 230 f144 1"/>
              <a:gd name="f177" fmla="*/ 389 f143 1"/>
              <a:gd name="f178" fmla="*/ 139 f144 1"/>
              <a:gd name="f179" fmla="*/ 411 f143 1"/>
              <a:gd name="f180" fmla="*/ 58 f144 1"/>
              <a:gd name="f181" fmla="*/ 430 f143 1"/>
              <a:gd name="f182" fmla="*/ 7 f144 1"/>
              <a:gd name="f183" fmla="*/ 443 f143 1"/>
              <a:gd name="f184" fmla="*/ 0 f144 1"/>
              <a:gd name="f185" fmla="*/ 94 f143 1"/>
              <a:gd name="f186" fmla="*/ 27 f144 1"/>
              <a:gd name="f187" fmla="*/ 85 f143 1"/>
              <a:gd name="f188" fmla="*/ 99 f144 1"/>
              <a:gd name="f189" fmla="*/ 62 f143 1"/>
              <a:gd name="f190" fmla="*/ 209 f144 1"/>
              <a:gd name="f191" fmla="*/ 34 f143 1"/>
              <a:gd name="f192" fmla="*/ 273 f144 1"/>
              <a:gd name="f193" fmla="*/ 20 f143 1"/>
              <a:gd name="f194" fmla="*/ 344 f144 1"/>
              <a:gd name="f195" fmla="*/ 8 f143 1"/>
              <a:gd name="f196" fmla="*/ 382 f144 1"/>
              <a:gd name="f197" fmla="*/ 4 f143 1"/>
              <a:gd name="f198" fmla="*/ 424 f144 1"/>
              <a:gd name="f199" fmla="*/ 1 f143 1"/>
              <a:gd name="f200" fmla="*/ 518 f144 1"/>
              <a:gd name="f201" fmla="*/ 614 f144 1"/>
              <a:gd name="f202" fmla="*/ 6 f143 1"/>
              <a:gd name="f203" fmla="*/ 703 f144 1"/>
              <a:gd name="f204" fmla="*/ 15 f143 1"/>
              <a:gd name="f205" fmla="*/ 855 f144 1"/>
              <a:gd name="f206" fmla="*/ 38 f143 1"/>
              <a:gd name="f207" fmla="*/ 984 f144 1"/>
              <a:gd name="f208" fmla="*/ 63 f143 1"/>
              <a:gd name="f209" fmla="*/ 1094 f144 1"/>
              <a:gd name="f210" fmla="*/ 92 f143 1"/>
              <a:gd name="f211" fmla="*/ 1190 f144 1"/>
              <a:gd name="f212" fmla="*/ 122 f143 1"/>
              <a:gd name="f213" fmla="*/ 1296 f144 1"/>
              <a:gd name="f214" fmla="*/ 157 f143 1"/>
              <a:gd name="f215" fmla="*/ 1425 f144 1"/>
              <a:gd name="f216" fmla="*/ 194 f143 1"/>
              <a:gd name="f217" fmla="*/ 1570 f144 1"/>
              <a:gd name="f218" fmla="*/ 228 f143 1"/>
              <a:gd name="f219" fmla="*/ 1720 f144 1"/>
              <a:gd name="f220" fmla="*/ 259 f143 1"/>
              <a:gd name="f221" fmla="*/ f145 1 f3"/>
              <a:gd name="f222" fmla="*/ f148 1 1720"/>
              <a:gd name="f223" fmla="*/ f149 1 445"/>
              <a:gd name="f224" fmla="*/ f150 1 1720"/>
              <a:gd name="f225" fmla="*/ f151 1 445"/>
              <a:gd name="f226" fmla="*/ f152 1 1720"/>
              <a:gd name="f227" fmla="*/ f153 1 445"/>
              <a:gd name="f228" fmla="*/ f154 1 1720"/>
              <a:gd name="f229" fmla="*/ f155 1 445"/>
              <a:gd name="f230" fmla="*/ f156 1 1720"/>
              <a:gd name="f231" fmla="*/ f157 1 445"/>
              <a:gd name="f232" fmla="*/ f158 1 1720"/>
              <a:gd name="f233" fmla="*/ f159 1 445"/>
              <a:gd name="f234" fmla="*/ f160 1 1720"/>
              <a:gd name="f235" fmla="*/ f161 1 445"/>
              <a:gd name="f236" fmla="*/ f162 1 1720"/>
              <a:gd name="f237" fmla="*/ f163 1 445"/>
              <a:gd name="f238" fmla="*/ f164 1 1720"/>
              <a:gd name="f239" fmla="*/ f165 1 445"/>
              <a:gd name="f240" fmla="*/ f166 1 1720"/>
              <a:gd name="f241" fmla="*/ f167 1 445"/>
              <a:gd name="f242" fmla="*/ f168 1 1720"/>
              <a:gd name="f243" fmla="*/ f169 1 445"/>
              <a:gd name="f244" fmla="*/ f170 1 1720"/>
              <a:gd name="f245" fmla="*/ f171 1 445"/>
              <a:gd name="f246" fmla="*/ f172 1 1720"/>
              <a:gd name="f247" fmla="*/ f173 1 445"/>
              <a:gd name="f248" fmla="*/ f174 1 1720"/>
              <a:gd name="f249" fmla="*/ f175 1 445"/>
              <a:gd name="f250" fmla="*/ f176 1 1720"/>
              <a:gd name="f251" fmla="*/ f177 1 445"/>
              <a:gd name="f252" fmla="*/ f178 1 1720"/>
              <a:gd name="f253" fmla="*/ f179 1 445"/>
              <a:gd name="f254" fmla="*/ f180 1 1720"/>
              <a:gd name="f255" fmla="*/ f181 1 445"/>
              <a:gd name="f256" fmla="*/ f182 1 1720"/>
              <a:gd name="f257" fmla="*/ f183 1 445"/>
              <a:gd name="f258" fmla="*/ f184 1 1720"/>
              <a:gd name="f259" fmla="*/ f185 1 445"/>
              <a:gd name="f260" fmla="*/ f186 1 1720"/>
              <a:gd name="f261" fmla="*/ f187 1 445"/>
              <a:gd name="f262" fmla="*/ f188 1 1720"/>
              <a:gd name="f263" fmla="*/ f189 1 445"/>
              <a:gd name="f264" fmla="*/ f190 1 1720"/>
              <a:gd name="f265" fmla="*/ f191 1 445"/>
              <a:gd name="f266" fmla="*/ f192 1 1720"/>
              <a:gd name="f267" fmla="*/ f193 1 445"/>
              <a:gd name="f268" fmla="*/ f194 1 1720"/>
              <a:gd name="f269" fmla="*/ f195 1 445"/>
              <a:gd name="f270" fmla="*/ f196 1 1720"/>
              <a:gd name="f271" fmla="*/ f197 1 445"/>
              <a:gd name="f272" fmla="*/ f198 1 1720"/>
              <a:gd name="f273" fmla="*/ f199 1 445"/>
              <a:gd name="f274" fmla="*/ f200 1 1720"/>
              <a:gd name="f275" fmla="*/ f201 1 1720"/>
              <a:gd name="f276" fmla="*/ f202 1 445"/>
              <a:gd name="f277" fmla="*/ f203 1 1720"/>
              <a:gd name="f278" fmla="*/ f204 1 445"/>
              <a:gd name="f279" fmla="*/ f205 1 1720"/>
              <a:gd name="f280" fmla="*/ f206 1 445"/>
              <a:gd name="f281" fmla="*/ f207 1 1720"/>
              <a:gd name="f282" fmla="*/ f208 1 445"/>
              <a:gd name="f283" fmla="*/ f209 1 1720"/>
              <a:gd name="f284" fmla="*/ f210 1 445"/>
              <a:gd name="f285" fmla="*/ f211 1 1720"/>
              <a:gd name="f286" fmla="*/ f212 1 445"/>
              <a:gd name="f287" fmla="*/ f213 1 1720"/>
              <a:gd name="f288" fmla="*/ f214 1 445"/>
              <a:gd name="f289" fmla="*/ f215 1 1720"/>
              <a:gd name="f290" fmla="*/ f216 1 445"/>
              <a:gd name="f291" fmla="*/ f217 1 1720"/>
              <a:gd name="f292" fmla="*/ f218 1 445"/>
              <a:gd name="f293" fmla="*/ f219 1 1720"/>
              <a:gd name="f294" fmla="*/ f220 1 445"/>
              <a:gd name="f295" fmla="*/ 0 1 f146"/>
              <a:gd name="f296" fmla="*/ f7 1 f146"/>
              <a:gd name="f297" fmla="*/ 0 1 f147"/>
              <a:gd name="f298" fmla="*/ f8 1 f147"/>
              <a:gd name="f299" fmla="+- f221 0 f1"/>
              <a:gd name="f300" fmla="*/ f222 1 f146"/>
              <a:gd name="f301" fmla="*/ f223 1 f147"/>
              <a:gd name="f302" fmla="*/ f224 1 f146"/>
              <a:gd name="f303" fmla="*/ f225 1 f147"/>
              <a:gd name="f304" fmla="*/ f226 1 f146"/>
              <a:gd name="f305" fmla="*/ f227 1 f147"/>
              <a:gd name="f306" fmla="*/ f228 1 f146"/>
              <a:gd name="f307" fmla="*/ f229 1 f147"/>
              <a:gd name="f308" fmla="*/ f230 1 f146"/>
              <a:gd name="f309" fmla="*/ f231 1 f147"/>
              <a:gd name="f310" fmla="*/ f232 1 f146"/>
              <a:gd name="f311" fmla="*/ f233 1 f147"/>
              <a:gd name="f312" fmla="*/ f234 1 f146"/>
              <a:gd name="f313" fmla="*/ f235 1 f147"/>
              <a:gd name="f314" fmla="*/ f236 1 f146"/>
              <a:gd name="f315" fmla="*/ f237 1 f147"/>
              <a:gd name="f316" fmla="*/ f238 1 f146"/>
              <a:gd name="f317" fmla="*/ f239 1 f147"/>
              <a:gd name="f318" fmla="*/ f240 1 f146"/>
              <a:gd name="f319" fmla="*/ f241 1 f147"/>
              <a:gd name="f320" fmla="*/ f242 1 f146"/>
              <a:gd name="f321" fmla="*/ f243 1 f147"/>
              <a:gd name="f322" fmla="*/ f244 1 f146"/>
              <a:gd name="f323" fmla="*/ f245 1 f147"/>
              <a:gd name="f324" fmla="*/ f246 1 f146"/>
              <a:gd name="f325" fmla="*/ f247 1 f147"/>
              <a:gd name="f326" fmla="*/ f248 1 f146"/>
              <a:gd name="f327" fmla="*/ f249 1 f147"/>
              <a:gd name="f328" fmla="*/ f250 1 f146"/>
              <a:gd name="f329" fmla="*/ f251 1 f147"/>
              <a:gd name="f330" fmla="*/ f252 1 f146"/>
              <a:gd name="f331" fmla="*/ f253 1 f147"/>
              <a:gd name="f332" fmla="*/ f254 1 f146"/>
              <a:gd name="f333" fmla="*/ f255 1 f147"/>
              <a:gd name="f334" fmla="*/ f256 1 f146"/>
              <a:gd name="f335" fmla="*/ f257 1 f147"/>
              <a:gd name="f336" fmla="*/ f258 1 f146"/>
              <a:gd name="f337" fmla="*/ f259 1 f147"/>
              <a:gd name="f338" fmla="*/ f260 1 f146"/>
              <a:gd name="f339" fmla="*/ f261 1 f147"/>
              <a:gd name="f340" fmla="*/ f262 1 f146"/>
              <a:gd name="f341" fmla="*/ f263 1 f147"/>
              <a:gd name="f342" fmla="*/ f264 1 f146"/>
              <a:gd name="f343" fmla="*/ f265 1 f147"/>
              <a:gd name="f344" fmla="*/ f266 1 f146"/>
              <a:gd name="f345" fmla="*/ f267 1 f147"/>
              <a:gd name="f346" fmla="*/ f268 1 f146"/>
              <a:gd name="f347" fmla="*/ f269 1 f147"/>
              <a:gd name="f348" fmla="*/ f270 1 f146"/>
              <a:gd name="f349" fmla="*/ f271 1 f147"/>
              <a:gd name="f350" fmla="*/ f272 1 f146"/>
              <a:gd name="f351" fmla="*/ f273 1 f147"/>
              <a:gd name="f352" fmla="*/ f274 1 f146"/>
              <a:gd name="f353" fmla="*/ f275 1 f146"/>
              <a:gd name="f354" fmla="*/ f276 1 f147"/>
              <a:gd name="f355" fmla="*/ f277 1 f146"/>
              <a:gd name="f356" fmla="*/ f278 1 f147"/>
              <a:gd name="f357" fmla="*/ f279 1 f146"/>
              <a:gd name="f358" fmla="*/ f280 1 f147"/>
              <a:gd name="f359" fmla="*/ f281 1 f146"/>
              <a:gd name="f360" fmla="*/ f282 1 f147"/>
              <a:gd name="f361" fmla="*/ f283 1 f146"/>
              <a:gd name="f362" fmla="*/ f284 1 f147"/>
              <a:gd name="f363" fmla="*/ f285 1 f146"/>
              <a:gd name="f364" fmla="*/ f286 1 f147"/>
              <a:gd name="f365" fmla="*/ f287 1 f146"/>
              <a:gd name="f366" fmla="*/ f288 1 f147"/>
              <a:gd name="f367" fmla="*/ f289 1 f146"/>
              <a:gd name="f368" fmla="*/ f290 1 f147"/>
              <a:gd name="f369" fmla="*/ f291 1 f146"/>
              <a:gd name="f370" fmla="*/ f292 1 f147"/>
              <a:gd name="f371" fmla="*/ f293 1 f146"/>
              <a:gd name="f372" fmla="*/ f294 1 f147"/>
              <a:gd name="f373" fmla="*/ f295 f141 1"/>
              <a:gd name="f374" fmla="*/ f296 f141 1"/>
              <a:gd name="f375" fmla="*/ f298 f142 1"/>
              <a:gd name="f376" fmla="*/ f297 f142 1"/>
              <a:gd name="f377" fmla="*/ f300 f141 1"/>
              <a:gd name="f378" fmla="*/ f301 f142 1"/>
              <a:gd name="f379" fmla="*/ f302 f141 1"/>
              <a:gd name="f380" fmla="*/ f303 f142 1"/>
              <a:gd name="f381" fmla="*/ f304 f141 1"/>
              <a:gd name="f382" fmla="*/ f305 f142 1"/>
              <a:gd name="f383" fmla="*/ f306 f141 1"/>
              <a:gd name="f384" fmla="*/ f307 f142 1"/>
              <a:gd name="f385" fmla="*/ f308 f141 1"/>
              <a:gd name="f386" fmla="*/ f309 f142 1"/>
              <a:gd name="f387" fmla="*/ f310 f141 1"/>
              <a:gd name="f388" fmla="*/ f311 f142 1"/>
              <a:gd name="f389" fmla="*/ f312 f141 1"/>
              <a:gd name="f390" fmla="*/ f313 f142 1"/>
              <a:gd name="f391" fmla="*/ f314 f141 1"/>
              <a:gd name="f392" fmla="*/ f315 f142 1"/>
              <a:gd name="f393" fmla="*/ f316 f141 1"/>
              <a:gd name="f394" fmla="*/ f317 f142 1"/>
              <a:gd name="f395" fmla="*/ f318 f141 1"/>
              <a:gd name="f396" fmla="*/ f319 f142 1"/>
              <a:gd name="f397" fmla="*/ f320 f141 1"/>
              <a:gd name="f398" fmla="*/ f321 f142 1"/>
              <a:gd name="f399" fmla="*/ f322 f141 1"/>
              <a:gd name="f400" fmla="*/ f323 f142 1"/>
              <a:gd name="f401" fmla="*/ f324 f141 1"/>
              <a:gd name="f402" fmla="*/ f325 f142 1"/>
              <a:gd name="f403" fmla="*/ f326 f141 1"/>
              <a:gd name="f404" fmla="*/ f327 f142 1"/>
              <a:gd name="f405" fmla="*/ f328 f141 1"/>
              <a:gd name="f406" fmla="*/ f329 f142 1"/>
              <a:gd name="f407" fmla="*/ f330 f141 1"/>
              <a:gd name="f408" fmla="*/ f331 f142 1"/>
              <a:gd name="f409" fmla="*/ f332 f141 1"/>
              <a:gd name="f410" fmla="*/ f333 f142 1"/>
              <a:gd name="f411" fmla="*/ f334 f141 1"/>
              <a:gd name="f412" fmla="*/ f335 f142 1"/>
              <a:gd name="f413" fmla="*/ f336 f141 1"/>
              <a:gd name="f414" fmla="*/ f337 f142 1"/>
              <a:gd name="f415" fmla="*/ f338 f141 1"/>
              <a:gd name="f416" fmla="*/ f339 f142 1"/>
              <a:gd name="f417" fmla="*/ f340 f141 1"/>
              <a:gd name="f418" fmla="*/ f341 f142 1"/>
              <a:gd name="f419" fmla="*/ f342 f141 1"/>
              <a:gd name="f420" fmla="*/ f343 f142 1"/>
              <a:gd name="f421" fmla="*/ f344 f141 1"/>
              <a:gd name="f422" fmla="*/ f345 f142 1"/>
              <a:gd name="f423" fmla="*/ f346 f141 1"/>
              <a:gd name="f424" fmla="*/ f347 f142 1"/>
              <a:gd name="f425" fmla="*/ f348 f141 1"/>
              <a:gd name="f426" fmla="*/ f349 f142 1"/>
              <a:gd name="f427" fmla="*/ f350 f141 1"/>
              <a:gd name="f428" fmla="*/ f351 f142 1"/>
              <a:gd name="f429" fmla="*/ f352 f141 1"/>
              <a:gd name="f430" fmla="*/ f353 f141 1"/>
              <a:gd name="f431" fmla="*/ f354 f142 1"/>
              <a:gd name="f432" fmla="*/ f355 f141 1"/>
              <a:gd name="f433" fmla="*/ f356 f142 1"/>
              <a:gd name="f434" fmla="*/ f357 f141 1"/>
              <a:gd name="f435" fmla="*/ f358 f142 1"/>
              <a:gd name="f436" fmla="*/ f359 f141 1"/>
              <a:gd name="f437" fmla="*/ f360 f142 1"/>
              <a:gd name="f438" fmla="*/ f361 f141 1"/>
              <a:gd name="f439" fmla="*/ f362 f142 1"/>
              <a:gd name="f440" fmla="*/ f363 f141 1"/>
              <a:gd name="f441" fmla="*/ f364 f142 1"/>
              <a:gd name="f442" fmla="*/ f365 f141 1"/>
              <a:gd name="f443" fmla="*/ f366 f142 1"/>
              <a:gd name="f444" fmla="*/ f367 f141 1"/>
              <a:gd name="f445" fmla="*/ f368 f142 1"/>
              <a:gd name="f446" fmla="*/ f369 f141 1"/>
              <a:gd name="f447" fmla="*/ f370 f142 1"/>
              <a:gd name="f448" fmla="*/ f371 f141 1"/>
              <a:gd name="f449" fmla="*/ f372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9">
                <a:pos x="f377" y="f378"/>
              </a:cxn>
              <a:cxn ang="f299">
                <a:pos x="f379" y="f380"/>
              </a:cxn>
              <a:cxn ang="f299">
                <a:pos x="f381" y="f382"/>
              </a:cxn>
              <a:cxn ang="f299">
                <a:pos x="f383" y="f384"/>
              </a:cxn>
              <a:cxn ang="f299">
                <a:pos x="f385" y="f386"/>
              </a:cxn>
              <a:cxn ang="f299">
                <a:pos x="f387" y="f388"/>
              </a:cxn>
              <a:cxn ang="f299">
                <a:pos x="f389" y="f390"/>
              </a:cxn>
              <a:cxn ang="f299">
                <a:pos x="f391" y="f392"/>
              </a:cxn>
              <a:cxn ang="f299">
                <a:pos x="f393" y="f394"/>
              </a:cxn>
              <a:cxn ang="f299">
                <a:pos x="f395" y="f396"/>
              </a:cxn>
              <a:cxn ang="f299">
                <a:pos x="f397" y="f398"/>
              </a:cxn>
              <a:cxn ang="f299">
                <a:pos x="f399" y="f400"/>
              </a:cxn>
              <a:cxn ang="f299">
                <a:pos x="f401" y="f402"/>
              </a:cxn>
              <a:cxn ang="f299">
                <a:pos x="f403" y="f404"/>
              </a:cxn>
              <a:cxn ang="f299">
                <a:pos x="f405" y="f406"/>
              </a:cxn>
              <a:cxn ang="f299">
                <a:pos x="f407" y="f408"/>
              </a:cxn>
              <a:cxn ang="f299">
                <a:pos x="f409" y="f410"/>
              </a:cxn>
              <a:cxn ang="f299">
                <a:pos x="f411" y="f412"/>
              </a:cxn>
              <a:cxn ang="f299">
                <a:pos x="f413" y="f414"/>
              </a:cxn>
              <a:cxn ang="f299">
                <a:pos x="f415" y="f416"/>
              </a:cxn>
              <a:cxn ang="f299">
                <a:pos x="f417" y="f418"/>
              </a:cxn>
              <a:cxn ang="f299">
                <a:pos x="f419" y="f420"/>
              </a:cxn>
              <a:cxn ang="f299">
                <a:pos x="f421" y="f422"/>
              </a:cxn>
              <a:cxn ang="f299">
                <a:pos x="f423" y="f424"/>
              </a:cxn>
              <a:cxn ang="f299">
                <a:pos x="f425" y="f426"/>
              </a:cxn>
              <a:cxn ang="f299">
                <a:pos x="f427" y="f428"/>
              </a:cxn>
              <a:cxn ang="f299">
                <a:pos x="f429" y="f428"/>
              </a:cxn>
              <a:cxn ang="f299">
                <a:pos x="f430" y="f431"/>
              </a:cxn>
              <a:cxn ang="f299">
                <a:pos x="f432" y="f433"/>
              </a:cxn>
              <a:cxn ang="f299">
                <a:pos x="f434" y="f435"/>
              </a:cxn>
              <a:cxn ang="f299">
                <a:pos x="f436" y="f437"/>
              </a:cxn>
              <a:cxn ang="f299">
                <a:pos x="f438" y="f439"/>
              </a:cxn>
              <a:cxn ang="f299">
                <a:pos x="f440" y="f441"/>
              </a:cxn>
              <a:cxn ang="f299">
                <a:pos x="f442" y="f443"/>
              </a:cxn>
              <a:cxn ang="f299">
                <a:pos x="f444" y="f445"/>
              </a:cxn>
              <a:cxn ang="f299">
                <a:pos x="f446" y="f447"/>
              </a:cxn>
              <a:cxn ang="f299">
                <a:pos x="f448" y="f449"/>
              </a:cxn>
            </a:cxnLst>
            <a:rect l="f373" t="f376" r="f374" b="f375"/>
            <a:pathLst>
              <a:path w="1720" h="445">
                <a:moveTo>
                  <a:pt x="f7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2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1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6" y="f8"/>
                </a:lnTo>
                <a:lnTo>
                  <a:pt x="f6" y="f78"/>
                </a:lnTo>
                <a:lnTo>
                  <a:pt x="f76" y="f79"/>
                </a:lnTo>
                <a:lnTo>
                  <a:pt x="f80" y="f81"/>
                </a:lnTo>
                <a:lnTo>
                  <a:pt x="f72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80"/>
                </a:lnTo>
                <a:lnTo>
                  <a:pt x="f90" y="f91"/>
                </a:lnTo>
                <a:lnTo>
                  <a:pt x="f50" y="f92"/>
                </a:lnTo>
                <a:lnTo>
                  <a:pt x="f58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6"/>
                </a:lnTo>
                <a:lnTo>
                  <a:pt x="f103" y="f101"/>
                </a:lnTo>
                <a:lnTo>
                  <a:pt x="f104" y="f105"/>
                </a:lnTo>
                <a:lnTo>
                  <a:pt x="f106" y="f95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80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79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7" y="f139"/>
                </a:lnTo>
                <a:lnTo>
                  <a:pt x="f7" y="f9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Freeform 14"/>
          <p:cNvSpPr/>
          <p:nvPr/>
        </p:nvSpPr>
        <p:spPr>
          <a:xfrm rot="20055608">
            <a:off x="9694377" y="4764625"/>
            <a:ext cx="3045272" cy="11102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0"/>
              <a:gd name="f7" fmla="val 641"/>
              <a:gd name="f8" fmla="val 1675"/>
              <a:gd name="f9" fmla="val 625"/>
              <a:gd name="f10" fmla="val 1630"/>
              <a:gd name="f11" fmla="val 607"/>
              <a:gd name="f12" fmla="val 1586"/>
              <a:gd name="f13" fmla="val 590"/>
              <a:gd name="f14" fmla="val 1543"/>
              <a:gd name="f15" fmla="val 573"/>
              <a:gd name="f16" fmla="val 1501"/>
              <a:gd name="f17" fmla="val 555"/>
              <a:gd name="f18" fmla="val 1461"/>
              <a:gd name="f19" fmla="val 538"/>
              <a:gd name="f20" fmla="val 1424"/>
              <a:gd name="f21" fmla="val 521"/>
              <a:gd name="f22" fmla="val 1391"/>
              <a:gd name="f23" fmla="val 504"/>
              <a:gd name="f24" fmla="val 1346"/>
              <a:gd name="f25" fmla="val 483"/>
              <a:gd name="f26" fmla="val 1300"/>
              <a:gd name="f27" fmla="val 460"/>
              <a:gd name="f28" fmla="val 1253"/>
              <a:gd name="f29" fmla="val 437"/>
              <a:gd name="f30" fmla="val 1204"/>
              <a:gd name="f31" fmla="val 415"/>
              <a:gd name="f32" fmla="val 1154"/>
              <a:gd name="f33" fmla="val 393"/>
              <a:gd name="f34" fmla="val 1103"/>
              <a:gd name="f35" fmla="val 372"/>
              <a:gd name="f36" fmla="val 1076"/>
              <a:gd name="f37" fmla="val 362"/>
              <a:gd name="f38" fmla="val 1050"/>
              <a:gd name="f39" fmla="val 352"/>
              <a:gd name="f40" fmla="val 1022"/>
              <a:gd name="f41" fmla="val 343"/>
              <a:gd name="f42" fmla="val 995"/>
              <a:gd name="f43" fmla="val 334"/>
              <a:gd name="f44" fmla="val 966"/>
              <a:gd name="f45" fmla="val 327"/>
              <a:gd name="f46" fmla="val 938"/>
              <a:gd name="f47" fmla="val 319"/>
              <a:gd name="f48" fmla="val 909"/>
              <a:gd name="f49" fmla="val 312"/>
              <a:gd name="f50" fmla="val 880"/>
              <a:gd name="f51" fmla="val 306"/>
              <a:gd name="f52" fmla="val 849"/>
              <a:gd name="f53" fmla="val 300"/>
              <a:gd name="f54" fmla="val 818"/>
              <a:gd name="f55" fmla="val 295"/>
              <a:gd name="f56" fmla="val 788"/>
              <a:gd name="f57" fmla="val 292"/>
              <a:gd name="f58" fmla="val 756"/>
              <a:gd name="f59" fmla="val 289"/>
              <a:gd name="f60" fmla="val 723"/>
              <a:gd name="f61" fmla="val 287"/>
              <a:gd name="f62" fmla="val 691"/>
              <a:gd name="f63" fmla="val 286"/>
              <a:gd name="f64" fmla="val 657"/>
              <a:gd name="f65" fmla="val 623"/>
              <a:gd name="f66" fmla="val 589"/>
              <a:gd name="f67" fmla="val 290"/>
              <a:gd name="f68" fmla="val 553"/>
              <a:gd name="f69" fmla="val 293"/>
              <a:gd name="f70" fmla="val 517"/>
              <a:gd name="f71" fmla="val 298"/>
              <a:gd name="f72" fmla="val 481"/>
              <a:gd name="f73" fmla="val 305"/>
              <a:gd name="f74" fmla="val 315"/>
              <a:gd name="f75" fmla="val 394"/>
              <a:gd name="f76" fmla="val 326"/>
              <a:gd name="f77" fmla="val 351"/>
              <a:gd name="f78" fmla="val 339"/>
              <a:gd name="f79" fmla="val 308"/>
              <a:gd name="f80" fmla="val 353"/>
              <a:gd name="f81" fmla="val 267"/>
              <a:gd name="f82" fmla="val 368"/>
              <a:gd name="f83" fmla="val 228"/>
              <a:gd name="f84" fmla="val 383"/>
              <a:gd name="f85" fmla="val 190"/>
              <a:gd name="f86" fmla="val 398"/>
              <a:gd name="f87" fmla="val 154"/>
              <a:gd name="f88" fmla="val 413"/>
              <a:gd name="f89" fmla="val 92"/>
              <a:gd name="f90" fmla="val 440"/>
              <a:gd name="f91" fmla="val 43"/>
              <a:gd name="f92" fmla="val 463"/>
              <a:gd name="f93" fmla="val 11"/>
              <a:gd name="f94" fmla="val 478"/>
              <a:gd name="f95" fmla="val 111"/>
              <a:gd name="f96" fmla="val 6"/>
              <a:gd name="f97" fmla="val 108"/>
              <a:gd name="f98" fmla="val 22"/>
              <a:gd name="f99" fmla="val 101"/>
              <a:gd name="f100" fmla="val 51"/>
              <a:gd name="f101" fmla="val 90"/>
              <a:gd name="f102" fmla="val 91"/>
              <a:gd name="f103" fmla="val 76"/>
              <a:gd name="f104" fmla="val 141"/>
              <a:gd name="f105" fmla="val 61"/>
              <a:gd name="f106" fmla="val 203"/>
              <a:gd name="f107" fmla="val 45"/>
              <a:gd name="f108" fmla="val 238"/>
              <a:gd name="f109" fmla="val 35"/>
              <a:gd name="f110" fmla="val 276"/>
              <a:gd name="f111" fmla="val 27"/>
              <a:gd name="f112" fmla="val 19"/>
              <a:gd name="f113" fmla="val 358"/>
              <a:gd name="f114" fmla="val 10"/>
              <a:gd name="f115" fmla="val 378"/>
              <a:gd name="f116" fmla="val 7"/>
              <a:gd name="f117" fmla="val 5"/>
              <a:gd name="f118" fmla="val 417"/>
              <a:gd name="f119" fmla="val 3"/>
              <a:gd name="f120" fmla="val 1"/>
              <a:gd name="f121" fmla="val 474"/>
              <a:gd name="f122" fmla="val 513"/>
              <a:gd name="f123" fmla="val 551"/>
              <a:gd name="f124" fmla="val 2"/>
              <a:gd name="f125" fmla="val 661"/>
              <a:gd name="f126" fmla="val 18"/>
              <a:gd name="f127" fmla="val 697"/>
              <a:gd name="f128" fmla="val 25"/>
              <a:gd name="f129" fmla="val 731"/>
              <a:gd name="f130" fmla="val 764"/>
              <a:gd name="f131" fmla="val 46"/>
              <a:gd name="f132" fmla="val 796"/>
              <a:gd name="f133" fmla="val 57"/>
              <a:gd name="f134" fmla="val 827"/>
              <a:gd name="f135" fmla="val 69"/>
              <a:gd name="f136" fmla="val 856"/>
              <a:gd name="f137" fmla="val 82"/>
              <a:gd name="f138" fmla="val 885"/>
              <a:gd name="f139" fmla="val 97"/>
              <a:gd name="f140" fmla="val 910"/>
              <a:gd name="f141" fmla="val 955"/>
              <a:gd name="f142" fmla="val 138"/>
              <a:gd name="f143" fmla="val 999"/>
              <a:gd name="f144" fmla="val 166"/>
              <a:gd name="f145" fmla="val 1044"/>
              <a:gd name="f146" fmla="val 191"/>
              <a:gd name="f147" fmla="val 1088"/>
              <a:gd name="f148" fmla="val 217"/>
              <a:gd name="f149" fmla="val 1133"/>
              <a:gd name="f150" fmla="val 242"/>
              <a:gd name="f151" fmla="val 1178"/>
              <a:gd name="f152" fmla="val 1223"/>
              <a:gd name="f153" fmla="val 1269"/>
              <a:gd name="f154" fmla="val 313"/>
              <a:gd name="f155" fmla="val 1316"/>
              <a:gd name="f156" fmla="val 336"/>
              <a:gd name="f157" fmla="val 1363"/>
              <a:gd name="f158" fmla="val 1412"/>
              <a:gd name="f159" fmla="val 380"/>
              <a:gd name="f160" fmla="val 400"/>
              <a:gd name="f161" fmla="val 1511"/>
              <a:gd name="f162" fmla="val 422"/>
              <a:gd name="f163" fmla="val 1563"/>
              <a:gd name="f164" fmla="val 442"/>
              <a:gd name="f165" fmla="val 1616"/>
              <a:gd name="f166" fmla="val 1670"/>
              <a:gd name="f167" fmla="val 1683"/>
              <a:gd name="f168" fmla="val 489"/>
              <a:gd name="f169" fmla="val 1696"/>
              <a:gd name="f170" fmla="val 494"/>
              <a:gd name="f171" fmla="val 1709"/>
              <a:gd name="f172" fmla="val 499"/>
              <a:gd name="f173" fmla="+- 0 0 -90"/>
              <a:gd name="f174" fmla="*/ f3 1 1720"/>
              <a:gd name="f175" fmla="*/ f4 1 641"/>
              <a:gd name="f176" fmla="+- f7 0 f5"/>
              <a:gd name="f177" fmla="+- f6 0 f5"/>
              <a:gd name="f178" fmla="*/ f173 f0 1"/>
              <a:gd name="f179" fmla="*/ f177 1 1720"/>
              <a:gd name="f180" fmla="*/ f176 1 641"/>
              <a:gd name="f181" fmla="*/ 1675 f177 1"/>
              <a:gd name="f182" fmla="*/ 625 f176 1"/>
              <a:gd name="f183" fmla="*/ 1586 f177 1"/>
              <a:gd name="f184" fmla="*/ 590 f176 1"/>
              <a:gd name="f185" fmla="*/ 1501 f177 1"/>
              <a:gd name="f186" fmla="*/ 555 f176 1"/>
              <a:gd name="f187" fmla="*/ 1424 f177 1"/>
              <a:gd name="f188" fmla="*/ 521 f176 1"/>
              <a:gd name="f189" fmla="*/ 1346 f177 1"/>
              <a:gd name="f190" fmla="*/ 483 f176 1"/>
              <a:gd name="f191" fmla="*/ 1253 f177 1"/>
              <a:gd name="f192" fmla="*/ 437 f176 1"/>
              <a:gd name="f193" fmla="*/ 1154 f177 1"/>
              <a:gd name="f194" fmla="*/ 393 f176 1"/>
              <a:gd name="f195" fmla="*/ 1076 f177 1"/>
              <a:gd name="f196" fmla="*/ 362 f176 1"/>
              <a:gd name="f197" fmla="*/ 1022 f177 1"/>
              <a:gd name="f198" fmla="*/ 343 f176 1"/>
              <a:gd name="f199" fmla="*/ 966 f177 1"/>
              <a:gd name="f200" fmla="*/ 327 f176 1"/>
              <a:gd name="f201" fmla="*/ 909 f177 1"/>
              <a:gd name="f202" fmla="*/ 312 f176 1"/>
              <a:gd name="f203" fmla="*/ 849 f177 1"/>
              <a:gd name="f204" fmla="*/ 300 f176 1"/>
              <a:gd name="f205" fmla="*/ 788 f177 1"/>
              <a:gd name="f206" fmla="*/ 292 f176 1"/>
              <a:gd name="f207" fmla="*/ 723 f177 1"/>
              <a:gd name="f208" fmla="*/ 287 f176 1"/>
              <a:gd name="f209" fmla="*/ 657 f177 1"/>
              <a:gd name="f210" fmla="*/ 286 f176 1"/>
              <a:gd name="f211" fmla="*/ 589 f177 1"/>
              <a:gd name="f212" fmla="*/ 290 f176 1"/>
              <a:gd name="f213" fmla="*/ 517 f177 1"/>
              <a:gd name="f214" fmla="*/ 298 f176 1"/>
              <a:gd name="f215" fmla="*/ 437 f177 1"/>
              <a:gd name="f216" fmla="*/ 315 f176 1"/>
              <a:gd name="f217" fmla="*/ 351 f177 1"/>
              <a:gd name="f218" fmla="*/ 339 f176 1"/>
              <a:gd name="f219" fmla="*/ 267 f177 1"/>
              <a:gd name="f220" fmla="*/ 368 f176 1"/>
              <a:gd name="f221" fmla="*/ 190 f177 1"/>
              <a:gd name="f222" fmla="*/ 398 f176 1"/>
              <a:gd name="f223" fmla="*/ 92 f177 1"/>
              <a:gd name="f224" fmla="*/ 440 f176 1"/>
              <a:gd name="f225" fmla="*/ 11 f177 1"/>
              <a:gd name="f226" fmla="*/ 478 f176 1"/>
              <a:gd name="f227" fmla="*/ 0 f177 1"/>
              <a:gd name="f228" fmla="*/ 111 f176 1"/>
              <a:gd name="f229" fmla="*/ 22 f177 1"/>
              <a:gd name="f230" fmla="*/ 101 f176 1"/>
              <a:gd name="f231" fmla="*/ 91 f177 1"/>
              <a:gd name="f232" fmla="*/ 76 f176 1"/>
              <a:gd name="f233" fmla="*/ 203 f177 1"/>
              <a:gd name="f234" fmla="*/ 45 f176 1"/>
              <a:gd name="f235" fmla="*/ 276 f177 1"/>
              <a:gd name="f236" fmla="*/ 27 f176 1"/>
              <a:gd name="f237" fmla="*/ 358 f177 1"/>
              <a:gd name="f238" fmla="*/ 10 f176 1"/>
              <a:gd name="f239" fmla="*/ 398 f177 1"/>
              <a:gd name="f240" fmla="*/ 5 f176 1"/>
              <a:gd name="f241" fmla="*/ 1 f176 1"/>
              <a:gd name="f242" fmla="*/ 513 f177 1"/>
              <a:gd name="f243" fmla="*/ 0 f176 1"/>
              <a:gd name="f244" fmla="*/ 6 f176 1"/>
              <a:gd name="f245" fmla="*/ 661 f177 1"/>
              <a:gd name="f246" fmla="*/ 18 f176 1"/>
              <a:gd name="f247" fmla="*/ 731 f177 1"/>
              <a:gd name="f248" fmla="*/ 35 f176 1"/>
              <a:gd name="f249" fmla="*/ 796 f177 1"/>
              <a:gd name="f250" fmla="*/ 57 f176 1"/>
              <a:gd name="f251" fmla="*/ 856 f177 1"/>
              <a:gd name="f252" fmla="*/ 82 f176 1"/>
              <a:gd name="f253" fmla="*/ 910 f177 1"/>
              <a:gd name="f254" fmla="*/ 999 f177 1"/>
              <a:gd name="f255" fmla="*/ 166 f176 1"/>
              <a:gd name="f256" fmla="*/ 1088 f177 1"/>
              <a:gd name="f257" fmla="*/ 217 f176 1"/>
              <a:gd name="f258" fmla="*/ 1178 f177 1"/>
              <a:gd name="f259" fmla="*/ 267 f176 1"/>
              <a:gd name="f260" fmla="*/ 1269 f177 1"/>
              <a:gd name="f261" fmla="*/ 313 f176 1"/>
              <a:gd name="f262" fmla="*/ 1363 f177 1"/>
              <a:gd name="f263" fmla="*/ 358 f176 1"/>
              <a:gd name="f264" fmla="*/ 1461 f177 1"/>
              <a:gd name="f265" fmla="*/ 400 f176 1"/>
              <a:gd name="f266" fmla="*/ 1563 f177 1"/>
              <a:gd name="f267" fmla="*/ 442 f176 1"/>
              <a:gd name="f268" fmla="*/ 1670 f177 1"/>
              <a:gd name="f269" fmla="*/ 1696 f177 1"/>
              <a:gd name="f270" fmla="*/ 494 f176 1"/>
              <a:gd name="f271" fmla="*/ 1720 f177 1"/>
              <a:gd name="f272" fmla="*/ 504 f176 1"/>
              <a:gd name="f273" fmla="*/ f178 1 f2"/>
              <a:gd name="f274" fmla="*/ f181 1 1720"/>
              <a:gd name="f275" fmla="*/ f182 1 641"/>
              <a:gd name="f276" fmla="*/ f183 1 1720"/>
              <a:gd name="f277" fmla="*/ f184 1 641"/>
              <a:gd name="f278" fmla="*/ f185 1 1720"/>
              <a:gd name="f279" fmla="*/ f186 1 641"/>
              <a:gd name="f280" fmla="*/ f187 1 1720"/>
              <a:gd name="f281" fmla="*/ f188 1 641"/>
              <a:gd name="f282" fmla="*/ f189 1 1720"/>
              <a:gd name="f283" fmla="*/ f190 1 641"/>
              <a:gd name="f284" fmla="*/ f191 1 1720"/>
              <a:gd name="f285" fmla="*/ f192 1 641"/>
              <a:gd name="f286" fmla="*/ f193 1 1720"/>
              <a:gd name="f287" fmla="*/ f194 1 641"/>
              <a:gd name="f288" fmla="*/ f195 1 1720"/>
              <a:gd name="f289" fmla="*/ f196 1 641"/>
              <a:gd name="f290" fmla="*/ f197 1 1720"/>
              <a:gd name="f291" fmla="*/ f198 1 641"/>
              <a:gd name="f292" fmla="*/ f199 1 1720"/>
              <a:gd name="f293" fmla="*/ f200 1 641"/>
              <a:gd name="f294" fmla="*/ f201 1 1720"/>
              <a:gd name="f295" fmla="*/ f202 1 641"/>
              <a:gd name="f296" fmla="*/ f203 1 1720"/>
              <a:gd name="f297" fmla="*/ f204 1 641"/>
              <a:gd name="f298" fmla="*/ f205 1 1720"/>
              <a:gd name="f299" fmla="*/ f206 1 641"/>
              <a:gd name="f300" fmla="*/ f207 1 1720"/>
              <a:gd name="f301" fmla="*/ f208 1 641"/>
              <a:gd name="f302" fmla="*/ f209 1 1720"/>
              <a:gd name="f303" fmla="*/ f210 1 641"/>
              <a:gd name="f304" fmla="*/ f211 1 1720"/>
              <a:gd name="f305" fmla="*/ f212 1 641"/>
              <a:gd name="f306" fmla="*/ f213 1 1720"/>
              <a:gd name="f307" fmla="*/ f214 1 641"/>
              <a:gd name="f308" fmla="*/ f215 1 1720"/>
              <a:gd name="f309" fmla="*/ f216 1 641"/>
              <a:gd name="f310" fmla="*/ f217 1 1720"/>
              <a:gd name="f311" fmla="*/ f218 1 641"/>
              <a:gd name="f312" fmla="*/ f219 1 1720"/>
              <a:gd name="f313" fmla="*/ f220 1 641"/>
              <a:gd name="f314" fmla="*/ f221 1 1720"/>
              <a:gd name="f315" fmla="*/ f222 1 641"/>
              <a:gd name="f316" fmla="*/ f223 1 1720"/>
              <a:gd name="f317" fmla="*/ f224 1 641"/>
              <a:gd name="f318" fmla="*/ f225 1 1720"/>
              <a:gd name="f319" fmla="*/ f226 1 641"/>
              <a:gd name="f320" fmla="*/ f227 1 1720"/>
              <a:gd name="f321" fmla="*/ f228 1 641"/>
              <a:gd name="f322" fmla="*/ f229 1 1720"/>
              <a:gd name="f323" fmla="*/ f230 1 641"/>
              <a:gd name="f324" fmla="*/ f231 1 1720"/>
              <a:gd name="f325" fmla="*/ f232 1 641"/>
              <a:gd name="f326" fmla="*/ f233 1 1720"/>
              <a:gd name="f327" fmla="*/ f234 1 641"/>
              <a:gd name="f328" fmla="*/ f235 1 1720"/>
              <a:gd name="f329" fmla="*/ f236 1 641"/>
              <a:gd name="f330" fmla="*/ f237 1 1720"/>
              <a:gd name="f331" fmla="*/ f238 1 641"/>
              <a:gd name="f332" fmla="*/ f239 1 1720"/>
              <a:gd name="f333" fmla="*/ f240 1 641"/>
              <a:gd name="f334" fmla="*/ f241 1 641"/>
              <a:gd name="f335" fmla="*/ f242 1 1720"/>
              <a:gd name="f336" fmla="*/ f243 1 641"/>
              <a:gd name="f337" fmla="*/ f244 1 641"/>
              <a:gd name="f338" fmla="*/ f245 1 1720"/>
              <a:gd name="f339" fmla="*/ f246 1 641"/>
              <a:gd name="f340" fmla="*/ f247 1 1720"/>
              <a:gd name="f341" fmla="*/ f248 1 641"/>
              <a:gd name="f342" fmla="*/ f249 1 1720"/>
              <a:gd name="f343" fmla="*/ f250 1 641"/>
              <a:gd name="f344" fmla="*/ f251 1 1720"/>
              <a:gd name="f345" fmla="*/ f252 1 641"/>
              <a:gd name="f346" fmla="*/ f253 1 1720"/>
              <a:gd name="f347" fmla="*/ f254 1 1720"/>
              <a:gd name="f348" fmla="*/ f255 1 641"/>
              <a:gd name="f349" fmla="*/ f256 1 1720"/>
              <a:gd name="f350" fmla="*/ f257 1 641"/>
              <a:gd name="f351" fmla="*/ f258 1 1720"/>
              <a:gd name="f352" fmla="*/ f259 1 641"/>
              <a:gd name="f353" fmla="*/ f260 1 1720"/>
              <a:gd name="f354" fmla="*/ f261 1 641"/>
              <a:gd name="f355" fmla="*/ f262 1 1720"/>
              <a:gd name="f356" fmla="*/ f263 1 641"/>
              <a:gd name="f357" fmla="*/ f264 1 1720"/>
              <a:gd name="f358" fmla="*/ f265 1 641"/>
              <a:gd name="f359" fmla="*/ f266 1 1720"/>
              <a:gd name="f360" fmla="*/ f267 1 641"/>
              <a:gd name="f361" fmla="*/ f268 1 1720"/>
              <a:gd name="f362" fmla="*/ f269 1 1720"/>
              <a:gd name="f363" fmla="*/ f270 1 641"/>
              <a:gd name="f364" fmla="*/ f271 1 1720"/>
              <a:gd name="f365" fmla="*/ f272 1 641"/>
              <a:gd name="f366" fmla="*/ 0 1 f179"/>
              <a:gd name="f367" fmla="*/ f6 1 f179"/>
              <a:gd name="f368" fmla="*/ 0 1 f180"/>
              <a:gd name="f369" fmla="*/ f7 1 f180"/>
              <a:gd name="f370" fmla="+- f273 0 f1"/>
              <a:gd name="f371" fmla="*/ f274 1 f179"/>
              <a:gd name="f372" fmla="*/ f275 1 f180"/>
              <a:gd name="f373" fmla="*/ f276 1 f179"/>
              <a:gd name="f374" fmla="*/ f277 1 f180"/>
              <a:gd name="f375" fmla="*/ f278 1 f179"/>
              <a:gd name="f376" fmla="*/ f279 1 f180"/>
              <a:gd name="f377" fmla="*/ f280 1 f179"/>
              <a:gd name="f378" fmla="*/ f281 1 f180"/>
              <a:gd name="f379" fmla="*/ f282 1 f179"/>
              <a:gd name="f380" fmla="*/ f283 1 f180"/>
              <a:gd name="f381" fmla="*/ f284 1 f179"/>
              <a:gd name="f382" fmla="*/ f285 1 f180"/>
              <a:gd name="f383" fmla="*/ f286 1 f179"/>
              <a:gd name="f384" fmla="*/ f287 1 f180"/>
              <a:gd name="f385" fmla="*/ f288 1 f179"/>
              <a:gd name="f386" fmla="*/ f289 1 f180"/>
              <a:gd name="f387" fmla="*/ f290 1 f179"/>
              <a:gd name="f388" fmla="*/ f291 1 f180"/>
              <a:gd name="f389" fmla="*/ f292 1 f179"/>
              <a:gd name="f390" fmla="*/ f293 1 f180"/>
              <a:gd name="f391" fmla="*/ f294 1 f179"/>
              <a:gd name="f392" fmla="*/ f295 1 f180"/>
              <a:gd name="f393" fmla="*/ f296 1 f179"/>
              <a:gd name="f394" fmla="*/ f297 1 f180"/>
              <a:gd name="f395" fmla="*/ f298 1 f179"/>
              <a:gd name="f396" fmla="*/ f299 1 f180"/>
              <a:gd name="f397" fmla="*/ f300 1 f179"/>
              <a:gd name="f398" fmla="*/ f301 1 f180"/>
              <a:gd name="f399" fmla="*/ f302 1 f179"/>
              <a:gd name="f400" fmla="*/ f303 1 f180"/>
              <a:gd name="f401" fmla="*/ f304 1 f179"/>
              <a:gd name="f402" fmla="*/ f305 1 f180"/>
              <a:gd name="f403" fmla="*/ f306 1 f179"/>
              <a:gd name="f404" fmla="*/ f307 1 f180"/>
              <a:gd name="f405" fmla="*/ f308 1 f179"/>
              <a:gd name="f406" fmla="*/ f309 1 f180"/>
              <a:gd name="f407" fmla="*/ f310 1 f179"/>
              <a:gd name="f408" fmla="*/ f311 1 f180"/>
              <a:gd name="f409" fmla="*/ f312 1 f179"/>
              <a:gd name="f410" fmla="*/ f313 1 f180"/>
              <a:gd name="f411" fmla="*/ f314 1 f179"/>
              <a:gd name="f412" fmla="*/ f315 1 f180"/>
              <a:gd name="f413" fmla="*/ f316 1 f179"/>
              <a:gd name="f414" fmla="*/ f317 1 f180"/>
              <a:gd name="f415" fmla="*/ f318 1 f179"/>
              <a:gd name="f416" fmla="*/ f319 1 f180"/>
              <a:gd name="f417" fmla="*/ f320 1 f179"/>
              <a:gd name="f418" fmla="*/ f321 1 f180"/>
              <a:gd name="f419" fmla="*/ f322 1 f179"/>
              <a:gd name="f420" fmla="*/ f323 1 f180"/>
              <a:gd name="f421" fmla="*/ f324 1 f179"/>
              <a:gd name="f422" fmla="*/ f325 1 f180"/>
              <a:gd name="f423" fmla="*/ f326 1 f179"/>
              <a:gd name="f424" fmla="*/ f327 1 f180"/>
              <a:gd name="f425" fmla="*/ f328 1 f179"/>
              <a:gd name="f426" fmla="*/ f329 1 f180"/>
              <a:gd name="f427" fmla="*/ f330 1 f179"/>
              <a:gd name="f428" fmla="*/ f331 1 f180"/>
              <a:gd name="f429" fmla="*/ f332 1 f179"/>
              <a:gd name="f430" fmla="*/ f333 1 f180"/>
              <a:gd name="f431" fmla="*/ f334 1 f180"/>
              <a:gd name="f432" fmla="*/ f335 1 f179"/>
              <a:gd name="f433" fmla="*/ f336 1 f180"/>
              <a:gd name="f434" fmla="*/ f337 1 f180"/>
              <a:gd name="f435" fmla="*/ f338 1 f179"/>
              <a:gd name="f436" fmla="*/ f339 1 f180"/>
              <a:gd name="f437" fmla="*/ f340 1 f179"/>
              <a:gd name="f438" fmla="*/ f341 1 f180"/>
              <a:gd name="f439" fmla="*/ f342 1 f179"/>
              <a:gd name="f440" fmla="*/ f343 1 f180"/>
              <a:gd name="f441" fmla="*/ f344 1 f179"/>
              <a:gd name="f442" fmla="*/ f345 1 f180"/>
              <a:gd name="f443" fmla="*/ f346 1 f179"/>
              <a:gd name="f444" fmla="*/ f347 1 f179"/>
              <a:gd name="f445" fmla="*/ f348 1 f180"/>
              <a:gd name="f446" fmla="*/ f349 1 f179"/>
              <a:gd name="f447" fmla="*/ f350 1 f180"/>
              <a:gd name="f448" fmla="*/ f351 1 f179"/>
              <a:gd name="f449" fmla="*/ f352 1 f180"/>
              <a:gd name="f450" fmla="*/ f353 1 f179"/>
              <a:gd name="f451" fmla="*/ f354 1 f180"/>
              <a:gd name="f452" fmla="*/ f355 1 f179"/>
              <a:gd name="f453" fmla="*/ f356 1 f180"/>
              <a:gd name="f454" fmla="*/ f357 1 f179"/>
              <a:gd name="f455" fmla="*/ f358 1 f180"/>
              <a:gd name="f456" fmla="*/ f359 1 f179"/>
              <a:gd name="f457" fmla="*/ f360 1 f180"/>
              <a:gd name="f458" fmla="*/ f361 1 f179"/>
              <a:gd name="f459" fmla="*/ f362 1 f179"/>
              <a:gd name="f460" fmla="*/ f363 1 f180"/>
              <a:gd name="f461" fmla="*/ f364 1 f179"/>
              <a:gd name="f462" fmla="*/ f365 1 f180"/>
              <a:gd name="f463" fmla="*/ f366 f174 1"/>
              <a:gd name="f464" fmla="*/ f367 f174 1"/>
              <a:gd name="f465" fmla="*/ f369 f175 1"/>
              <a:gd name="f466" fmla="*/ f368 f175 1"/>
              <a:gd name="f467" fmla="*/ f371 f174 1"/>
              <a:gd name="f468" fmla="*/ f372 f175 1"/>
              <a:gd name="f469" fmla="*/ f373 f174 1"/>
              <a:gd name="f470" fmla="*/ f374 f175 1"/>
              <a:gd name="f471" fmla="*/ f375 f174 1"/>
              <a:gd name="f472" fmla="*/ f376 f175 1"/>
              <a:gd name="f473" fmla="*/ f377 f174 1"/>
              <a:gd name="f474" fmla="*/ f378 f175 1"/>
              <a:gd name="f475" fmla="*/ f379 f174 1"/>
              <a:gd name="f476" fmla="*/ f380 f175 1"/>
              <a:gd name="f477" fmla="*/ f381 f174 1"/>
              <a:gd name="f478" fmla="*/ f382 f175 1"/>
              <a:gd name="f479" fmla="*/ f383 f174 1"/>
              <a:gd name="f480" fmla="*/ f384 f175 1"/>
              <a:gd name="f481" fmla="*/ f385 f174 1"/>
              <a:gd name="f482" fmla="*/ f386 f175 1"/>
              <a:gd name="f483" fmla="*/ f387 f174 1"/>
              <a:gd name="f484" fmla="*/ f388 f175 1"/>
              <a:gd name="f485" fmla="*/ f389 f174 1"/>
              <a:gd name="f486" fmla="*/ f390 f175 1"/>
              <a:gd name="f487" fmla="*/ f391 f174 1"/>
              <a:gd name="f488" fmla="*/ f392 f175 1"/>
              <a:gd name="f489" fmla="*/ f393 f174 1"/>
              <a:gd name="f490" fmla="*/ f394 f175 1"/>
              <a:gd name="f491" fmla="*/ f395 f174 1"/>
              <a:gd name="f492" fmla="*/ f396 f175 1"/>
              <a:gd name="f493" fmla="*/ f397 f174 1"/>
              <a:gd name="f494" fmla="*/ f398 f175 1"/>
              <a:gd name="f495" fmla="*/ f399 f174 1"/>
              <a:gd name="f496" fmla="*/ f400 f175 1"/>
              <a:gd name="f497" fmla="*/ f401 f174 1"/>
              <a:gd name="f498" fmla="*/ f402 f175 1"/>
              <a:gd name="f499" fmla="*/ f403 f174 1"/>
              <a:gd name="f500" fmla="*/ f404 f175 1"/>
              <a:gd name="f501" fmla="*/ f405 f174 1"/>
              <a:gd name="f502" fmla="*/ f406 f175 1"/>
              <a:gd name="f503" fmla="*/ f407 f174 1"/>
              <a:gd name="f504" fmla="*/ f408 f175 1"/>
              <a:gd name="f505" fmla="*/ f409 f174 1"/>
              <a:gd name="f506" fmla="*/ f410 f175 1"/>
              <a:gd name="f507" fmla="*/ f411 f174 1"/>
              <a:gd name="f508" fmla="*/ f412 f175 1"/>
              <a:gd name="f509" fmla="*/ f413 f174 1"/>
              <a:gd name="f510" fmla="*/ f414 f175 1"/>
              <a:gd name="f511" fmla="*/ f415 f174 1"/>
              <a:gd name="f512" fmla="*/ f416 f175 1"/>
              <a:gd name="f513" fmla="*/ f417 f174 1"/>
              <a:gd name="f514" fmla="*/ f418 f175 1"/>
              <a:gd name="f515" fmla="*/ f419 f174 1"/>
              <a:gd name="f516" fmla="*/ f420 f175 1"/>
              <a:gd name="f517" fmla="*/ f421 f174 1"/>
              <a:gd name="f518" fmla="*/ f422 f175 1"/>
              <a:gd name="f519" fmla="*/ f423 f174 1"/>
              <a:gd name="f520" fmla="*/ f424 f175 1"/>
              <a:gd name="f521" fmla="*/ f425 f174 1"/>
              <a:gd name="f522" fmla="*/ f426 f175 1"/>
              <a:gd name="f523" fmla="*/ f427 f174 1"/>
              <a:gd name="f524" fmla="*/ f428 f175 1"/>
              <a:gd name="f525" fmla="*/ f429 f174 1"/>
              <a:gd name="f526" fmla="*/ f430 f175 1"/>
              <a:gd name="f527" fmla="*/ f431 f175 1"/>
              <a:gd name="f528" fmla="*/ f432 f174 1"/>
              <a:gd name="f529" fmla="*/ f433 f175 1"/>
              <a:gd name="f530" fmla="*/ f434 f175 1"/>
              <a:gd name="f531" fmla="*/ f435 f174 1"/>
              <a:gd name="f532" fmla="*/ f436 f175 1"/>
              <a:gd name="f533" fmla="*/ f437 f174 1"/>
              <a:gd name="f534" fmla="*/ f438 f175 1"/>
              <a:gd name="f535" fmla="*/ f439 f174 1"/>
              <a:gd name="f536" fmla="*/ f440 f175 1"/>
              <a:gd name="f537" fmla="*/ f441 f174 1"/>
              <a:gd name="f538" fmla="*/ f442 f175 1"/>
              <a:gd name="f539" fmla="*/ f443 f174 1"/>
              <a:gd name="f540" fmla="*/ f444 f174 1"/>
              <a:gd name="f541" fmla="*/ f445 f175 1"/>
              <a:gd name="f542" fmla="*/ f446 f174 1"/>
              <a:gd name="f543" fmla="*/ f447 f175 1"/>
              <a:gd name="f544" fmla="*/ f448 f174 1"/>
              <a:gd name="f545" fmla="*/ f449 f175 1"/>
              <a:gd name="f546" fmla="*/ f450 f174 1"/>
              <a:gd name="f547" fmla="*/ f451 f175 1"/>
              <a:gd name="f548" fmla="*/ f452 f174 1"/>
              <a:gd name="f549" fmla="*/ f453 f175 1"/>
              <a:gd name="f550" fmla="*/ f454 f174 1"/>
              <a:gd name="f551" fmla="*/ f455 f175 1"/>
              <a:gd name="f552" fmla="*/ f456 f174 1"/>
              <a:gd name="f553" fmla="*/ f457 f175 1"/>
              <a:gd name="f554" fmla="*/ f458 f174 1"/>
              <a:gd name="f555" fmla="*/ f459 f174 1"/>
              <a:gd name="f556" fmla="*/ f460 f175 1"/>
              <a:gd name="f557" fmla="*/ f461 f174 1"/>
              <a:gd name="f558" fmla="*/ f462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0">
                <a:pos x="f467" y="f468"/>
              </a:cxn>
              <a:cxn ang="f370">
                <a:pos x="f469" y="f470"/>
              </a:cxn>
              <a:cxn ang="f370">
                <a:pos x="f471" y="f472"/>
              </a:cxn>
              <a:cxn ang="f370">
                <a:pos x="f473" y="f474"/>
              </a:cxn>
              <a:cxn ang="f370">
                <a:pos x="f475" y="f476"/>
              </a:cxn>
              <a:cxn ang="f370">
                <a:pos x="f477" y="f478"/>
              </a:cxn>
              <a:cxn ang="f370">
                <a:pos x="f479" y="f480"/>
              </a:cxn>
              <a:cxn ang="f370">
                <a:pos x="f481" y="f482"/>
              </a:cxn>
              <a:cxn ang="f370">
                <a:pos x="f483" y="f484"/>
              </a:cxn>
              <a:cxn ang="f370">
                <a:pos x="f485" y="f486"/>
              </a:cxn>
              <a:cxn ang="f370">
                <a:pos x="f487" y="f488"/>
              </a:cxn>
              <a:cxn ang="f370">
                <a:pos x="f489" y="f490"/>
              </a:cxn>
              <a:cxn ang="f370">
                <a:pos x="f491" y="f492"/>
              </a:cxn>
              <a:cxn ang="f370">
                <a:pos x="f493" y="f494"/>
              </a:cxn>
              <a:cxn ang="f370">
                <a:pos x="f495" y="f496"/>
              </a:cxn>
              <a:cxn ang="f370">
                <a:pos x="f497" y="f498"/>
              </a:cxn>
              <a:cxn ang="f370">
                <a:pos x="f499" y="f500"/>
              </a:cxn>
              <a:cxn ang="f370">
                <a:pos x="f501" y="f502"/>
              </a:cxn>
              <a:cxn ang="f370">
                <a:pos x="f503" y="f504"/>
              </a:cxn>
              <a:cxn ang="f370">
                <a:pos x="f505" y="f506"/>
              </a:cxn>
              <a:cxn ang="f370">
                <a:pos x="f507" y="f508"/>
              </a:cxn>
              <a:cxn ang="f370">
                <a:pos x="f509" y="f510"/>
              </a:cxn>
              <a:cxn ang="f370">
                <a:pos x="f511" y="f512"/>
              </a:cxn>
              <a:cxn ang="f370">
                <a:pos x="f513" y="f514"/>
              </a:cxn>
              <a:cxn ang="f370">
                <a:pos x="f515" y="f516"/>
              </a:cxn>
              <a:cxn ang="f370">
                <a:pos x="f517" y="f518"/>
              </a:cxn>
              <a:cxn ang="f370">
                <a:pos x="f519" y="f520"/>
              </a:cxn>
              <a:cxn ang="f370">
                <a:pos x="f521" y="f522"/>
              </a:cxn>
              <a:cxn ang="f370">
                <a:pos x="f523" y="f524"/>
              </a:cxn>
              <a:cxn ang="f370">
                <a:pos x="f525" y="f526"/>
              </a:cxn>
              <a:cxn ang="f370">
                <a:pos x="f501" y="f527"/>
              </a:cxn>
              <a:cxn ang="f370">
                <a:pos x="f528" y="f529"/>
              </a:cxn>
              <a:cxn ang="f370">
                <a:pos x="f497" y="f530"/>
              </a:cxn>
              <a:cxn ang="f370">
                <a:pos x="f531" y="f532"/>
              </a:cxn>
              <a:cxn ang="f370">
                <a:pos x="f533" y="f534"/>
              </a:cxn>
              <a:cxn ang="f370">
                <a:pos x="f535" y="f536"/>
              </a:cxn>
              <a:cxn ang="f370">
                <a:pos x="f537" y="f538"/>
              </a:cxn>
              <a:cxn ang="f370">
                <a:pos x="f539" y="f514"/>
              </a:cxn>
              <a:cxn ang="f370">
                <a:pos x="f540" y="f541"/>
              </a:cxn>
              <a:cxn ang="f370">
                <a:pos x="f542" y="f543"/>
              </a:cxn>
              <a:cxn ang="f370">
                <a:pos x="f544" y="f545"/>
              </a:cxn>
              <a:cxn ang="f370">
                <a:pos x="f546" y="f547"/>
              </a:cxn>
              <a:cxn ang="f370">
                <a:pos x="f548" y="f549"/>
              </a:cxn>
              <a:cxn ang="f370">
                <a:pos x="f550" y="f551"/>
              </a:cxn>
              <a:cxn ang="f370">
                <a:pos x="f552" y="f553"/>
              </a:cxn>
              <a:cxn ang="f370">
                <a:pos x="f554" y="f476"/>
              </a:cxn>
              <a:cxn ang="f370">
                <a:pos x="f555" y="f556"/>
              </a:cxn>
              <a:cxn ang="f370">
                <a:pos x="f557" y="f558"/>
              </a:cxn>
            </a:cxnLst>
            <a:rect l="f463" t="f466" r="f464" b="f465"/>
            <a:pathLst>
              <a:path w="1720" h="641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3"/>
                </a:lnTo>
                <a:lnTo>
                  <a:pt x="f65" y="f61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29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5" y="f25"/>
                </a:lnTo>
                <a:lnTo>
                  <a:pt x="f5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74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86" y="f117"/>
                </a:lnTo>
                <a:lnTo>
                  <a:pt x="f118" y="f119"/>
                </a:lnTo>
                <a:lnTo>
                  <a:pt x="f29" y="f120"/>
                </a:lnTo>
                <a:lnTo>
                  <a:pt x="f121" y="f5"/>
                </a:lnTo>
                <a:lnTo>
                  <a:pt x="f122" y="f5"/>
                </a:lnTo>
                <a:lnTo>
                  <a:pt x="f123" y="f124"/>
                </a:lnTo>
                <a:lnTo>
                  <a:pt x="f66" y="f96"/>
                </a:lnTo>
                <a:lnTo>
                  <a:pt x="f9" y="f93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0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95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81"/>
                </a:lnTo>
                <a:lnTo>
                  <a:pt x="f152" y="f67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13"/>
                </a:lnTo>
                <a:lnTo>
                  <a:pt x="f158" y="f159"/>
                </a:lnTo>
                <a:lnTo>
                  <a:pt x="f18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92"/>
                </a:lnTo>
                <a:lnTo>
                  <a:pt x="f166" y="f25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6" y="f23"/>
                </a:lnTo>
                <a:lnTo>
                  <a:pt x="f6" y="f7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16"/>
          <p:cNvSpPr/>
          <p:nvPr/>
        </p:nvSpPr>
        <p:spPr>
          <a:xfrm rot="20055608">
            <a:off x="13331726" y="2539919"/>
            <a:ext cx="1712963" cy="7930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8"/>
              <a:gd name="f7" fmla="val 450"/>
              <a:gd name="f8" fmla="val 250"/>
              <a:gd name="f9" fmla="val 962"/>
              <a:gd name="f10" fmla="val 252"/>
              <a:gd name="f11" fmla="val 946"/>
              <a:gd name="f12" fmla="val 258"/>
              <a:gd name="f13" fmla="val 921"/>
              <a:gd name="f14" fmla="val 269"/>
              <a:gd name="f15" fmla="val 886"/>
              <a:gd name="f16" fmla="val 282"/>
              <a:gd name="f17" fmla="val 844"/>
              <a:gd name="f18" fmla="val 297"/>
              <a:gd name="f19" fmla="val 795"/>
              <a:gd name="f20" fmla="val 313"/>
              <a:gd name="f21" fmla="val 740"/>
              <a:gd name="f22" fmla="val 332"/>
              <a:gd name="f23" fmla="val 681"/>
              <a:gd name="f24" fmla="val 350"/>
              <a:gd name="f25" fmla="val 619"/>
              <a:gd name="f26" fmla="val 368"/>
              <a:gd name="f27" fmla="val 562"/>
              <a:gd name="f28" fmla="val 384"/>
              <a:gd name="f29" fmla="val 508"/>
              <a:gd name="f30" fmla="val 398"/>
              <a:gd name="f31" fmla="val 457"/>
              <a:gd name="f32" fmla="val 410"/>
              <a:gd name="f33" fmla="val 408"/>
              <a:gd name="f34" fmla="val 421"/>
              <a:gd name="f35" fmla="val 361"/>
              <a:gd name="f36" fmla="val 430"/>
              <a:gd name="f37" fmla="val 438"/>
              <a:gd name="f38" fmla="val 265"/>
              <a:gd name="f39" fmla="val 444"/>
              <a:gd name="f40" fmla="val 213"/>
              <a:gd name="f41" fmla="val 448"/>
              <a:gd name="f42" fmla="val 163"/>
              <a:gd name="f43" fmla="val 118"/>
              <a:gd name="f44" fmla="val 79"/>
              <a:gd name="f45" fmla="val 449"/>
              <a:gd name="f46" fmla="val 45"/>
              <a:gd name="f47" fmla="val 447"/>
              <a:gd name="f48" fmla="val 21"/>
              <a:gd name="f49" fmla="val 446"/>
              <a:gd name="f50" fmla="val 6"/>
              <a:gd name="f51" fmla="val 151"/>
              <a:gd name="f52" fmla="val 161"/>
              <a:gd name="f53" fmla="val 249"/>
              <a:gd name="f54" fmla="val 189"/>
              <a:gd name="f55" fmla="val 245"/>
              <a:gd name="f56" fmla="val 231"/>
              <a:gd name="f57" fmla="val 239"/>
              <a:gd name="f58" fmla="val 283"/>
              <a:gd name="f59" fmla="val 340"/>
              <a:gd name="f60" fmla="val 220"/>
              <a:gd name="f61" fmla="val 207"/>
              <a:gd name="f62" fmla="val 427"/>
              <a:gd name="f63" fmla="val 201"/>
              <a:gd name="f64" fmla="val 454"/>
              <a:gd name="f65" fmla="val 194"/>
              <a:gd name="f66" fmla="val 479"/>
              <a:gd name="f67" fmla="val 186"/>
              <a:gd name="f68" fmla="val 502"/>
              <a:gd name="f69" fmla="val 179"/>
              <a:gd name="f70" fmla="val 546"/>
              <a:gd name="f71" fmla="val 160"/>
              <a:gd name="f72" fmla="val 592"/>
              <a:gd name="f73" fmla="val 141"/>
              <a:gd name="f74" fmla="val 639"/>
              <a:gd name="f75" fmla="val 123"/>
              <a:gd name="f76" fmla="val 685"/>
              <a:gd name="f77" fmla="val 107"/>
              <a:gd name="f78" fmla="val 729"/>
              <a:gd name="f79" fmla="val 90"/>
              <a:gd name="f80" fmla="val 769"/>
              <a:gd name="f81" fmla="val 75"/>
              <a:gd name="f82" fmla="val 804"/>
              <a:gd name="f83" fmla="val 62"/>
              <a:gd name="f84" fmla="val 831"/>
              <a:gd name="f85" fmla="val 49"/>
              <a:gd name="f86" fmla="val 858"/>
              <a:gd name="f87" fmla="val 37"/>
              <a:gd name="f88" fmla="val 883"/>
              <a:gd name="f89" fmla="val 27"/>
              <a:gd name="f90" fmla="val 906"/>
              <a:gd name="f91" fmla="val 18"/>
              <a:gd name="f92" fmla="val 926"/>
              <a:gd name="f93" fmla="val 11"/>
              <a:gd name="f94" fmla="val 957"/>
              <a:gd name="f95" fmla="val 3"/>
              <a:gd name="f96" fmla="+- 0 0 -90"/>
              <a:gd name="f97" fmla="*/ f3 1 968"/>
              <a:gd name="f98" fmla="*/ f4 1 450"/>
              <a:gd name="f99" fmla="+- f7 0 f5"/>
              <a:gd name="f100" fmla="+- f6 0 f5"/>
              <a:gd name="f101" fmla="*/ f96 f0 1"/>
              <a:gd name="f102" fmla="*/ f100 1 968"/>
              <a:gd name="f103" fmla="*/ f99 1 450"/>
              <a:gd name="f104" fmla="*/ 968 f100 1"/>
              <a:gd name="f105" fmla="*/ 250 f99 1"/>
              <a:gd name="f106" fmla="*/ 962 f100 1"/>
              <a:gd name="f107" fmla="*/ 252 f99 1"/>
              <a:gd name="f108" fmla="*/ 946 f100 1"/>
              <a:gd name="f109" fmla="*/ 258 f99 1"/>
              <a:gd name="f110" fmla="*/ 921 f100 1"/>
              <a:gd name="f111" fmla="*/ 269 f99 1"/>
              <a:gd name="f112" fmla="*/ 886 f100 1"/>
              <a:gd name="f113" fmla="*/ 282 f99 1"/>
              <a:gd name="f114" fmla="*/ 844 f100 1"/>
              <a:gd name="f115" fmla="*/ 297 f99 1"/>
              <a:gd name="f116" fmla="*/ 795 f100 1"/>
              <a:gd name="f117" fmla="*/ 313 f99 1"/>
              <a:gd name="f118" fmla="*/ 740 f100 1"/>
              <a:gd name="f119" fmla="*/ 332 f99 1"/>
              <a:gd name="f120" fmla="*/ 681 f100 1"/>
              <a:gd name="f121" fmla="*/ 350 f99 1"/>
              <a:gd name="f122" fmla="*/ 619 f100 1"/>
              <a:gd name="f123" fmla="*/ 368 f99 1"/>
              <a:gd name="f124" fmla="*/ 562 f100 1"/>
              <a:gd name="f125" fmla="*/ 384 f99 1"/>
              <a:gd name="f126" fmla="*/ 508 f100 1"/>
              <a:gd name="f127" fmla="*/ 398 f99 1"/>
              <a:gd name="f128" fmla="*/ 457 f100 1"/>
              <a:gd name="f129" fmla="*/ 410 f99 1"/>
              <a:gd name="f130" fmla="*/ 408 f100 1"/>
              <a:gd name="f131" fmla="*/ 421 f99 1"/>
              <a:gd name="f132" fmla="*/ 361 f100 1"/>
              <a:gd name="f133" fmla="*/ 430 f99 1"/>
              <a:gd name="f134" fmla="*/ 313 f100 1"/>
              <a:gd name="f135" fmla="*/ 438 f99 1"/>
              <a:gd name="f136" fmla="*/ 265 f100 1"/>
              <a:gd name="f137" fmla="*/ 444 f99 1"/>
              <a:gd name="f138" fmla="*/ 213 f100 1"/>
              <a:gd name="f139" fmla="*/ 448 f99 1"/>
              <a:gd name="f140" fmla="*/ 163 f100 1"/>
              <a:gd name="f141" fmla="*/ 450 f99 1"/>
              <a:gd name="f142" fmla="*/ 118 f100 1"/>
              <a:gd name="f143" fmla="*/ 79 f100 1"/>
              <a:gd name="f144" fmla="*/ 449 f99 1"/>
              <a:gd name="f145" fmla="*/ 45 f100 1"/>
              <a:gd name="f146" fmla="*/ 447 f99 1"/>
              <a:gd name="f147" fmla="*/ 21 f100 1"/>
              <a:gd name="f148" fmla="*/ 446 f99 1"/>
              <a:gd name="f149" fmla="*/ 6 f100 1"/>
              <a:gd name="f150" fmla="*/ 0 f100 1"/>
              <a:gd name="f151" fmla="*/ 151 f100 1"/>
              <a:gd name="f152" fmla="*/ 161 f100 1"/>
              <a:gd name="f153" fmla="*/ 249 f99 1"/>
              <a:gd name="f154" fmla="*/ 189 f100 1"/>
              <a:gd name="f155" fmla="*/ 245 f99 1"/>
              <a:gd name="f156" fmla="*/ 231 f100 1"/>
              <a:gd name="f157" fmla="*/ 239 f99 1"/>
              <a:gd name="f158" fmla="*/ 283 f100 1"/>
              <a:gd name="f159" fmla="*/ 231 f99 1"/>
              <a:gd name="f160" fmla="*/ 340 f100 1"/>
              <a:gd name="f161" fmla="*/ 220 f99 1"/>
              <a:gd name="f162" fmla="*/ 398 f100 1"/>
              <a:gd name="f163" fmla="*/ 207 f99 1"/>
              <a:gd name="f164" fmla="*/ 427 f100 1"/>
              <a:gd name="f165" fmla="*/ 201 f99 1"/>
              <a:gd name="f166" fmla="*/ 454 f100 1"/>
              <a:gd name="f167" fmla="*/ 194 f99 1"/>
              <a:gd name="f168" fmla="*/ 479 f100 1"/>
              <a:gd name="f169" fmla="*/ 186 f99 1"/>
              <a:gd name="f170" fmla="*/ 502 f100 1"/>
              <a:gd name="f171" fmla="*/ 179 f99 1"/>
              <a:gd name="f172" fmla="*/ 546 f100 1"/>
              <a:gd name="f173" fmla="*/ 160 f99 1"/>
              <a:gd name="f174" fmla="*/ 592 f100 1"/>
              <a:gd name="f175" fmla="*/ 141 f99 1"/>
              <a:gd name="f176" fmla="*/ 639 f100 1"/>
              <a:gd name="f177" fmla="*/ 123 f99 1"/>
              <a:gd name="f178" fmla="*/ 685 f100 1"/>
              <a:gd name="f179" fmla="*/ 107 f99 1"/>
              <a:gd name="f180" fmla="*/ 729 f100 1"/>
              <a:gd name="f181" fmla="*/ 90 f99 1"/>
              <a:gd name="f182" fmla="*/ 769 f100 1"/>
              <a:gd name="f183" fmla="*/ 75 f99 1"/>
              <a:gd name="f184" fmla="*/ 804 f100 1"/>
              <a:gd name="f185" fmla="*/ 62 f99 1"/>
              <a:gd name="f186" fmla="*/ 831 f100 1"/>
              <a:gd name="f187" fmla="*/ 49 f99 1"/>
              <a:gd name="f188" fmla="*/ 858 f100 1"/>
              <a:gd name="f189" fmla="*/ 37 f99 1"/>
              <a:gd name="f190" fmla="*/ 883 f100 1"/>
              <a:gd name="f191" fmla="*/ 27 f99 1"/>
              <a:gd name="f192" fmla="*/ 906 f100 1"/>
              <a:gd name="f193" fmla="*/ 18 f99 1"/>
              <a:gd name="f194" fmla="*/ 926 f100 1"/>
              <a:gd name="f195" fmla="*/ 11 f99 1"/>
              <a:gd name="f196" fmla="*/ 957 f100 1"/>
              <a:gd name="f197" fmla="*/ 3 f99 1"/>
              <a:gd name="f198" fmla="*/ 0 f99 1"/>
              <a:gd name="f199" fmla="*/ f101 1 f2"/>
              <a:gd name="f200" fmla="*/ f104 1 968"/>
              <a:gd name="f201" fmla="*/ f105 1 450"/>
              <a:gd name="f202" fmla="*/ f106 1 968"/>
              <a:gd name="f203" fmla="*/ f107 1 450"/>
              <a:gd name="f204" fmla="*/ f108 1 968"/>
              <a:gd name="f205" fmla="*/ f109 1 450"/>
              <a:gd name="f206" fmla="*/ f110 1 968"/>
              <a:gd name="f207" fmla="*/ f111 1 450"/>
              <a:gd name="f208" fmla="*/ f112 1 968"/>
              <a:gd name="f209" fmla="*/ f113 1 450"/>
              <a:gd name="f210" fmla="*/ f114 1 968"/>
              <a:gd name="f211" fmla="*/ f115 1 450"/>
              <a:gd name="f212" fmla="*/ f116 1 968"/>
              <a:gd name="f213" fmla="*/ f117 1 450"/>
              <a:gd name="f214" fmla="*/ f118 1 968"/>
              <a:gd name="f215" fmla="*/ f119 1 450"/>
              <a:gd name="f216" fmla="*/ f120 1 968"/>
              <a:gd name="f217" fmla="*/ f121 1 450"/>
              <a:gd name="f218" fmla="*/ f122 1 968"/>
              <a:gd name="f219" fmla="*/ f123 1 450"/>
              <a:gd name="f220" fmla="*/ f124 1 968"/>
              <a:gd name="f221" fmla="*/ f125 1 450"/>
              <a:gd name="f222" fmla="*/ f126 1 968"/>
              <a:gd name="f223" fmla="*/ f127 1 450"/>
              <a:gd name="f224" fmla="*/ f128 1 968"/>
              <a:gd name="f225" fmla="*/ f129 1 450"/>
              <a:gd name="f226" fmla="*/ f130 1 968"/>
              <a:gd name="f227" fmla="*/ f131 1 450"/>
              <a:gd name="f228" fmla="*/ f132 1 968"/>
              <a:gd name="f229" fmla="*/ f133 1 450"/>
              <a:gd name="f230" fmla="*/ f134 1 968"/>
              <a:gd name="f231" fmla="*/ f135 1 450"/>
              <a:gd name="f232" fmla="*/ f136 1 968"/>
              <a:gd name="f233" fmla="*/ f137 1 450"/>
              <a:gd name="f234" fmla="*/ f138 1 968"/>
              <a:gd name="f235" fmla="*/ f139 1 450"/>
              <a:gd name="f236" fmla="*/ f140 1 968"/>
              <a:gd name="f237" fmla="*/ f141 1 450"/>
              <a:gd name="f238" fmla="*/ f142 1 968"/>
              <a:gd name="f239" fmla="*/ f143 1 968"/>
              <a:gd name="f240" fmla="*/ f144 1 450"/>
              <a:gd name="f241" fmla="*/ f145 1 968"/>
              <a:gd name="f242" fmla="*/ f146 1 450"/>
              <a:gd name="f243" fmla="*/ f147 1 968"/>
              <a:gd name="f244" fmla="*/ f148 1 450"/>
              <a:gd name="f245" fmla="*/ f149 1 968"/>
              <a:gd name="f246" fmla="*/ f150 1 968"/>
              <a:gd name="f247" fmla="*/ f151 1 968"/>
              <a:gd name="f248" fmla="*/ f152 1 968"/>
              <a:gd name="f249" fmla="*/ f153 1 450"/>
              <a:gd name="f250" fmla="*/ f154 1 968"/>
              <a:gd name="f251" fmla="*/ f155 1 450"/>
              <a:gd name="f252" fmla="*/ f156 1 968"/>
              <a:gd name="f253" fmla="*/ f157 1 450"/>
              <a:gd name="f254" fmla="*/ f158 1 968"/>
              <a:gd name="f255" fmla="*/ f159 1 450"/>
              <a:gd name="f256" fmla="*/ f160 1 968"/>
              <a:gd name="f257" fmla="*/ f161 1 450"/>
              <a:gd name="f258" fmla="*/ f162 1 968"/>
              <a:gd name="f259" fmla="*/ f163 1 450"/>
              <a:gd name="f260" fmla="*/ f164 1 968"/>
              <a:gd name="f261" fmla="*/ f165 1 450"/>
              <a:gd name="f262" fmla="*/ f166 1 968"/>
              <a:gd name="f263" fmla="*/ f167 1 450"/>
              <a:gd name="f264" fmla="*/ f168 1 968"/>
              <a:gd name="f265" fmla="*/ f169 1 450"/>
              <a:gd name="f266" fmla="*/ f170 1 968"/>
              <a:gd name="f267" fmla="*/ f171 1 450"/>
              <a:gd name="f268" fmla="*/ f172 1 968"/>
              <a:gd name="f269" fmla="*/ f173 1 450"/>
              <a:gd name="f270" fmla="*/ f174 1 968"/>
              <a:gd name="f271" fmla="*/ f175 1 450"/>
              <a:gd name="f272" fmla="*/ f176 1 968"/>
              <a:gd name="f273" fmla="*/ f177 1 450"/>
              <a:gd name="f274" fmla="*/ f178 1 968"/>
              <a:gd name="f275" fmla="*/ f179 1 450"/>
              <a:gd name="f276" fmla="*/ f180 1 968"/>
              <a:gd name="f277" fmla="*/ f181 1 450"/>
              <a:gd name="f278" fmla="*/ f182 1 968"/>
              <a:gd name="f279" fmla="*/ f183 1 450"/>
              <a:gd name="f280" fmla="*/ f184 1 968"/>
              <a:gd name="f281" fmla="*/ f185 1 450"/>
              <a:gd name="f282" fmla="*/ f186 1 968"/>
              <a:gd name="f283" fmla="*/ f187 1 450"/>
              <a:gd name="f284" fmla="*/ f188 1 968"/>
              <a:gd name="f285" fmla="*/ f189 1 450"/>
              <a:gd name="f286" fmla="*/ f190 1 968"/>
              <a:gd name="f287" fmla="*/ f191 1 450"/>
              <a:gd name="f288" fmla="*/ f192 1 968"/>
              <a:gd name="f289" fmla="*/ f193 1 450"/>
              <a:gd name="f290" fmla="*/ f194 1 968"/>
              <a:gd name="f291" fmla="*/ f195 1 450"/>
              <a:gd name="f292" fmla="*/ f196 1 968"/>
              <a:gd name="f293" fmla="*/ f197 1 450"/>
              <a:gd name="f294" fmla="*/ f198 1 450"/>
              <a:gd name="f295" fmla="*/ 0 1 f102"/>
              <a:gd name="f296" fmla="*/ f6 1 f102"/>
              <a:gd name="f297" fmla="*/ 0 1 f103"/>
              <a:gd name="f298" fmla="*/ f7 1 f103"/>
              <a:gd name="f299" fmla="+- f199 0 f1"/>
              <a:gd name="f300" fmla="*/ f200 1 f102"/>
              <a:gd name="f301" fmla="*/ f201 1 f103"/>
              <a:gd name="f302" fmla="*/ f202 1 f102"/>
              <a:gd name="f303" fmla="*/ f203 1 f103"/>
              <a:gd name="f304" fmla="*/ f204 1 f102"/>
              <a:gd name="f305" fmla="*/ f205 1 f103"/>
              <a:gd name="f306" fmla="*/ f206 1 f102"/>
              <a:gd name="f307" fmla="*/ f207 1 f103"/>
              <a:gd name="f308" fmla="*/ f208 1 f102"/>
              <a:gd name="f309" fmla="*/ f209 1 f103"/>
              <a:gd name="f310" fmla="*/ f210 1 f102"/>
              <a:gd name="f311" fmla="*/ f211 1 f103"/>
              <a:gd name="f312" fmla="*/ f212 1 f102"/>
              <a:gd name="f313" fmla="*/ f213 1 f103"/>
              <a:gd name="f314" fmla="*/ f214 1 f102"/>
              <a:gd name="f315" fmla="*/ f215 1 f103"/>
              <a:gd name="f316" fmla="*/ f216 1 f102"/>
              <a:gd name="f317" fmla="*/ f217 1 f103"/>
              <a:gd name="f318" fmla="*/ f218 1 f102"/>
              <a:gd name="f319" fmla="*/ f219 1 f103"/>
              <a:gd name="f320" fmla="*/ f220 1 f102"/>
              <a:gd name="f321" fmla="*/ f221 1 f103"/>
              <a:gd name="f322" fmla="*/ f222 1 f102"/>
              <a:gd name="f323" fmla="*/ f223 1 f103"/>
              <a:gd name="f324" fmla="*/ f224 1 f102"/>
              <a:gd name="f325" fmla="*/ f225 1 f103"/>
              <a:gd name="f326" fmla="*/ f226 1 f102"/>
              <a:gd name="f327" fmla="*/ f227 1 f103"/>
              <a:gd name="f328" fmla="*/ f228 1 f102"/>
              <a:gd name="f329" fmla="*/ f229 1 f103"/>
              <a:gd name="f330" fmla="*/ f230 1 f102"/>
              <a:gd name="f331" fmla="*/ f231 1 f103"/>
              <a:gd name="f332" fmla="*/ f232 1 f102"/>
              <a:gd name="f333" fmla="*/ f233 1 f103"/>
              <a:gd name="f334" fmla="*/ f234 1 f102"/>
              <a:gd name="f335" fmla="*/ f235 1 f103"/>
              <a:gd name="f336" fmla="*/ f236 1 f102"/>
              <a:gd name="f337" fmla="*/ f237 1 f103"/>
              <a:gd name="f338" fmla="*/ f238 1 f102"/>
              <a:gd name="f339" fmla="*/ f239 1 f102"/>
              <a:gd name="f340" fmla="*/ f240 1 f103"/>
              <a:gd name="f341" fmla="*/ f241 1 f102"/>
              <a:gd name="f342" fmla="*/ f242 1 f103"/>
              <a:gd name="f343" fmla="*/ f243 1 f102"/>
              <a:gd name="f344" fmla="*/ f244 1 f103"/>
              <a:gd name="f345" fmla="*/ f245 1 f102"/>
              <a:gd name="f346" fmla="*/ f246 1 f102"/>
              <a:gd name="f347" fmla="*/ f247 1 f102"/>
              <a:gd name="f348" fmla="*/ f248 1 f102"/>
              <a:gd name="f349" fmla="*/ f249 1 f103"/>
              <a:gd name="f350" fmla="*/ f250 1 f102"/>
              <a:gd name="f351" fmla="*/ f251 1 f103"/>
              <a:gd name="f352" fmla="*/ f252 1 f102"/>
              <a:gd name="f353" fmla="*/ f253 1 f103"/>
              <a:gd name="f354" fmla="*/ f254 1 f102"/>
              <a:gd name="f355" fmla="*/ f255 1 f103"/>
              <a:gd name="f356" fmla="*/ f256 1 f102"/>
              <a:gd name="f357" fmla="*/ f257 1 f103"/>
              <a:gd name="f358" fmla="*/ f258 1 f102"/>
              <a:gd name="f359" fmla="*/ f259 1 f103"/>
              <a:gd name="f360" fmla="*/ f260 1 f102"/>
              <a:gd name="f361" fmla="*/ f261 1 f103"/>
              <a:gd name="f362" fmla="*/ f262 1 f102"/>
              <a:gd name="f363" fmla="*/ f263 1 f103"/>
              <a:gd name="f364" fmla="*/ f264 1 f102"/>
              <a:gd name="f365" fmla="*/ f265 1 f103"/>
              <a:gd name="f366" fmla="*/ f266 1 f102"/>
              <a:gd name="f367" fmla="*/ f267 1 f103"/>
              <a:gd name="f368" fmla="*/ f268 1 f102"/>
              <a:gd name="f369" fmla="*/ f269 1 f103"/>
              <a:gd name="f370" fmla="*/ f270 1 f102"/>
              <a:gd name="f371" fmla="*/ f271 1 f103"/>
              <a:gd name="f372" fmla="*/ f272 1 f102"/>
              <a:gd name="f373" fmla="*/ f273 1 f103"/>
              <a:gd name="f374" fmla="*/ f274 1 f102"/>
              <a:gd name="f375" fmla="*/ f275 1 f103"/>
              <a:gd name="f376" fmla="*/ f276 1 f102"/>
              <a:gd name="f377" fmla="*/ f277 1 f103"/>
              <a:gd name="f378" fmla="*/ f278 1 f102"/>
              <a:gd name="f379" fmla="*/ f279 1 f103"/>
              <a:gd name="f380" fmla="*/ f280 1 f102"/>
              <a:gd name="f381" fmla="*/ f281 1 f103"/>
              <a:gd name="f382" fmla="*/ f282 1 f102"/>
              <a:gd name="f383" fmla="*/ f283 1 f103"/>
              <a:gd name="f384" fmla="*/ f284 1 f102"/>
              <a:gd name="f385" fmla="*/ f285 1 f103"/>
              <a:gd name="f386" fmla="*/ f286 1 f102"/>
              <a:gd name="f387" fmla="*/ f287 1 f103"/>
              <a:gd name="f388" fmla="*/ f288 1 f102"/>
              <a:gd name="f389" fmla="*/ f289 1 f103"/>
              <a:gd name="f390" fmla="*/ f290 1 f102"/>
              <a:gd name="f391" fmla="*/ f291 1 f103"/>
              <a:gd name="f392" fmla="*/ f292 1 f102"/>
              <a:gd name="f393" fmla="*/ f293 1 f103"/>
              <a:gd name="f394" fmla="*/ f294 1 f103"/>
              <a:gd name="f395" fmla="*/ f295 f97 1"/>
              <a:gd name="f396" fmla="*/ f296 f97 1"/>
              <a:gd name="f397" fmla="*/ f298 f98 1"/>
              <a:gd name="f398" fmla="*/ f297 f98 1"/>
              <a:gd name="f399" fmla="*/ f300 f97 1"/>
              <a:gd name="f400" fmla="*/ f301 f98 1"/>
              <a:gd name="f401" fmla="*/ f302 f97 1"/>
              <a:gd name="f402" fmla="*/ f303 f98 1"/>
              <a:gd name="f403" fmla="*/ f304 f97 1"/>
              <a:gd name="f404" fmla="*/ f305 f98 1"/>
              <a:gd name="f405" fmla="*/ f306 f97 1"/>
              <a:gd name="f406" fmla="*/ f307 f98 1"/>
              <a:gd name="f407" fmla="*/ f308 f97 1"/>
              <a:gd name="f408" fmla="*/ f309 f98 1"/>
              <a:gd name="f409" fmla="*/ f310 f97 1"/>
              <a:gd name="f410" fmla="*/ f311 f98 1"/>
              <a:gd name="f411" fmla="*/ f312 f97 1"/>
              <a:gd name="f412" fmla="*/ f313 f98 1"/>
              <a:gd name="f413" fmla="*/ f314 f97 1"/>
              <a:gd name="f414" fmla="*/ f315 f98 1"/>
              <a:gd name="f415" fmla="*/ f316 f97 1"/>
              <a:gd name="f416" fmla="*/ f317 f98 1"/>
              <a:gd name="f417" fmla="*/ f318 f97 1"/>
              <a:gd name="f418" fmla="*/ f319 f98 1"/>
              <a:gd name="f419" fmla="*/ f320 f97 1"/>
              <a:gd name="f420" fmla="*/ f321 f98 1"/>
              <a:gd name="f421" fmla="*/ f322 f97 1"/>
              <a:gd name="f422" fmla="*/ f323 f98 1"/>
              <a:gd name="f423" fmla="*/ f324 f97 1"/>
              <a:gd name="f424" fmla="*/ f325 f98 1"/>
              <a:gd name="f425" fmla="*/ f326 f97 1"/>
              <a:gd name="f426" fmla="*/ f327 f98 1"/>
              <a:gd name="f427" fmla="*/ f328 f97 1"/>
              <a:gd name="f428" fmla="*/ f329 f98 1"/>
              <a:gd name="f429" fmla="*/ f330 f97 1"/>
              <a:gd name="f430" fmla="*/ f331 f98 1"/>
              <a:gd name="f431" fmla="*/ f332 f97 1"/>
              <a:gd name="f432" fmla="*/ f333 f98 1"/>
              <a:gd name="f433" fmla="*/ f334 f97 1"/>
              <a:gd name="f434" fmla="*/ f335 f98 1"/>
              <a:gd name="f435" fmla="*/ f336 f97 1"/>
              <a:gd name="f436" fmla="*/ f337 f98 1"/>
              <a:gd name="f437" fmla="*/ f338 f97 1"/>
              <a:gd name="f438" fmla="*/ f339 f97 1"/>
              <a:gd name="f439" fmla="*/ f340 f98 1"/>
              <a:gd name="f440" fmla="*/ f341 f97 1"/>
              <a:gd name="f441" fmla="*/ f342 f98 1"/>
              <a:gd name="f442" fmla="*/ f343 f97 1"/>
              <a:gd name="f443" fmla="*/ f344 f98 1"/>
              <a:gd name="f444" fmla="*/ f345 f97 1"/>
              <a:gd name="f445" fmla="*/ f346 f97 1"/>
              <a:gd name="f446" fmla="*/ f347 f97 1"/>
              <a:gd name="f447" fmla="*/ f348 f97 1"/>
              <a:gd name="f448" fmla="*/ f349 f98 1"/>
              <a:gd name="f449" fmla="*/ f350 f97 1"/>
              <a:gd name="f450" fmla="*/ f351 f98 1"/>
              <a:gd name="f451" fmla="*/ f352 f97 1"/>
              <a:gd name="f452" fmla="*/ f353 f98 1"/>
              <a:gd name="f453" fmla="*/ f354 f97 1"/>
              <a:gd name="f454" fmla="*/ f355 f98 1"/>
              <a:gd name="f455" fmla="*/ f356 f97 1"/>
              <a:gd name="f456" fmla="*/ f357 f98 1"/>
              <a:gd name="f457" fmla="*/ f358 f97 1"/>
              <a:gd name="f458" fmla="*/ f359 f98 1"/>
              <a:gd name="f459" fmla="*/ f360 f97 1"/>
              <a:gd name="f460" fmla="*/ f361 f98 1"/>
              <a:gd name="f461" fmla="*/ f362 f97 1"/>
              <a:gd name="f462" fmla="*/ f363 f98 1"/>
              <a:gd name="f463" fmla="*/ f364 f97 1"/>
              <a:gd name="f464" fmla="*/ f365 f98 1"/>
              <a:gd name="f465" fmla="*/ f366 f97 1"/>
              <a:gd name="f466" fmla="*/ f367 f98 1"/>
              <a:gd name="f467" fmla="*/ f368 f97 1"/>
              <a:gd name="f468" fmla="*/ f369 f98 1"/>
              <a:gd name="f469" fmla="*/ f370 f97 1"/>
              <a:gd name="f470" fmla="*/ f371 f98 1"/>
              <a:gd name="f471" fmla="*/ f372 f97 1"/>
              <a:gd name="f472" fmla="*/ f373 f98 1"/>
              <a:gd name="f473" fmla="*/ f374 f97 1"/>
              <a:gd name="f474" fmla="*/ f375 f98 1"/>
              <a:gd name="f475" fmla="*/ f376 f97 1"/>
              <a:gd name="f476" fmla="*/ f377 f98 1"/>
              <a:gd name="f477" fmla="*/ f378 f97 1"/>
              <a:gd name="f478" fmla="*/ f379 f98 1"/>
              <a:gd name="f479" fmla="*/ f380 f97 1"/>
              <a:gd name="f480" fmla="*/ f381 f98 1"/>
              <a:gd name="f481" fmla="*/ f382 f97 1"/>
              <a:gd name="f482" fmla="*/ f383 f98 1"/>
              <a:gd name="f483" fmla="*/ f384 f97 1"/>
              <a:gd name="f484" fmla="*/ f385 f98 1"/>
              <a:gd name="f485" fmla="*/ f386 f97 1"/>
              <a:gd name="f486" fmla="*/ f387 f98 1"/>
              <a:gd name="f487" fmla="*/ f388 f97 1"/>
              <a:gd name="f488" fmla="*/ f389 f98 1"/>
              <a:gd name="f489" fmla="*/ f390 f97 1"/>
              <a:gd name="f490" fmla="*/ f391 f98 1"/>
              <a:gd name="f491" fmla="*/ f392 f97 1"/>
              <a:gd name="f492" fmla="*/ f393 f98 1"/>
              <a:gd name="f493" fmla="*/ f394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9">
                <a:pos x="f399" y="f400"/>
              </a:cxn>
              <a:cxn ang="f299">
                <a:pos x="f401" y="f402"/>
              </a:cxn>
              <a:cxn ang="f299">
                <a:pos x="f403" y="f404"/>
              </a:cxn>
              <a:cxn ang="f299">
                <a:pos x="f405" y="f406"/>
              </a:cxn>
              <a:cxn ang="f299">
                <a:pos x="f407" y="f408"/>
              </a:cxn>
              <a:cxn ang="f299">
                <a:pos x="f409" y="f410"/>
              </a:cxn>
              <a:cxn ang="f299">
                <a:pos x="f411" y="f412"/>
              </a:cxn>
              <a:cxn ang="f299">
                <a:pos x="f413" y="f414"/>
              </a:cxn>
              <a:cxn ang="f299">
                <a:pos x="f415" y="f416"/>
              </a:cxn>
              <a:cxn ang="f299">
                <a:pos x="f417" y="f418"/>
              </a:cxn>
              <a:cxn ang="f299">
                <a:pos x="f419" y="f420"/>
              </a:cxn>
              <a:cxn ang="f299">
                <a:pos x="f421" y="f422"/>
              </a:cxn>
              <a:cxn ang="f299">
                <a:pos x="f423" y="f424"/>
              </a:cxn>
              <a:cxn ang="f299">
                <a:pos x="f425" y="f426"/>
              </a:cxn>
              <a:cxn ang="f299">
                <a:pos x="f427" y="f428"/>
              </a:cxn>
              <a:cxn ang="f299">
                <a:pos x="f429" y="f430"/>
              </a:cxn>
              <a:cxn ang="f299">
                <a:pos x="f431" y="f432"/>
              </a:cxn>
              <a:cxn ang="f299">
                <a:pos x="f433" y="f434"/>
              </a:cxn>
              <a:cxn ang="f299">
                <a:pos x="f435" y="f436"/>
              </a:cxn>
              <a:cxn ang="f299">
                <a:pos x="f437" y="f436"/>
              </a:cxn>
              <a:cxn ang="f299">
                <a:pos x="f438" y="f439"/>
              </a:cxn>
              <a:cxn ang="f299">
                <a:pos x="f440" y="f441"/>
              </a:cxn>
              <a:cxn ang="f299">
                <a:pos x="f442" y="f443"/>
              </a:cxn>
              <a:cxn ang="f299">
                <a:pos x="f444" y="f432"/>
              </a:cxn>
              <a:cxn ang="f299">
                <a:pos x="f445" y="f432"/>
              </a:cxn>
              <a:cxn ang="f299">
                <a:pos x="f446" y="f400"/>
              </a:cxn>
              <a:cxn ang="f299">
                <a:pos x="f447" y="f448"/>
              </a:cxn>
              <a:cxn ang="f299">
                <a:pos x="f449" y="f450"/>
              </a:cxn>
              <a:cxn ang="f299">
                <a:pos x="f451" y="f452"/>
              </a:cxn>
              <a:cxn ang="f299">
                <a:pos x="f453" y="f454"/>
              </a:cxn>
              <a:cxn ang="f299">
                <a:pos x="f455" y="f456"/>
              </a:cxn>
              <a:cxn ang="f299">
                <a:pos x="f457" y="f458"/>
              </a:cxn>
              <a:cxn ang="f299">
                <a:pos x="f459" y="f460"/>
              </a:cxn>
              <a:cxn ang="f299">
                <a:pos x="f461" y="f462"/>
              </a:cxn>
              <a:cxn ang="f299">
                <a:pos x="f463" y="f464"/>
              </a:cxn>
              <a:cxn ang="f299">
                <a:pos x="f465" y="f466"/>
              </a:cxn>
              <a:cxn ang="f299">
                <a:pos x="f467" y="f468"/>
              </a:cxn>
              <a:cxn ang="f299">
                <a:pos x="f469" y="f470"/>
              </a:cxn>
              <a:cxn ang="f299">
                <a:pos x="f471" y="f472"/>
              </a:cxn>
              <a:cxn ang="f299">
                <a:pos x="f473" y="f474"/>
              </a:cxn>
              <a:cxn ang="f299">
                <a:pos x="f475" y="f476"/>
              </a:cxn>
              <a:cxn ang="f299">
                <a:pos x="f477" y="f478"/>
              </a:cxn>
              <a:cxn ang="f299">
                <a:pos x="f479" y="f480"/>
              </a:cxn>
              <a:cxn ang="f299">
                <a:pos x="f481" y="f482"/>
              </a:cxn>
              <a:cxn ang="f299">
                <a:pos x="f483" y="f484"/>
              </a:cxn>
              <a:cxn ang="f299">
                <a:pos x="f485" y="f486"/>
              </a:cxn>
              <a:cxn ang="f299">
                <a:pos x="f487" y="f488"/>
              </a:cxn>
              <a:cxn ang="f299">
                <a:pos x="f489" y="f490"/>
              </a:cxn>
              <a:cxn ang="f299">
                <a:pos x="f491" y="f492"/>
              </a:cxn>
              <a:cxn ang="f299">
                <a:pos x="f399" y="f493"/>
              </a:cxn>
              <a:cxn ang="f299">
                <a:pos x="f399" y="f400"/>
              </a:cxn>
            </a:cxnLst>
            <a:rect l="f395" t="f398" r="f396" b="f397"/>
            <a:pathLst>
              <a:path w="968" h="450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0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7"/>
                </a:lnTo>
                <a:lnTo>
                  <a:pt x="f43" y="f7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39"/>
                </a:lnTo>
                <a:lnTo>
                  <a:pt x="f5" y="f39"/>
                </a:lnTo>
                <a:lnTo>
                  <a:pt x="f51" y="f8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6"/>
                </a:lnTo>
                <a:lnTo>
                  <a:pt x="f59" y="f60"/>
                </a:lnTo>
                <a:lnTo>
                  <a:pt x="f3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6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Freeform 17"/>
          <p:cNvSpPr/>
          <p:nvPr/>
        </p:nvSpPr>
        <p:spPr>
          <a:xfrm rot="20055608">
            <a:off x="9251528" y="4158690"/>
            <a:ext cx="1141975" cy="9199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2"/>
              <a:gd name="f7" fmla="val 508"/>
              <a:gd name="f8" fmla="val 531"/>
              <a:gd name="f9" fmla="val 279"/>
              <a:gd name="f10" fmla="val 527"/>
              <a:gd name="f11" fmla="val 281"/>
              <a:gd name="f12" fmla="val 514"/>
              <a:gd name="f13" fmla="val 285"/>
              <a:gd name="f14" fmla="val 496"/>
              <a:gd name="f15" fmla="val 292"/>
              <a:gd name="f16" fmla="val 470"/>
              <a:gd name="f17" fmla="val 301"/>
              <a:gd name="f18" fmla="val 441"/>
              <a:gd name="f19" fmla="val 313"/>
              <a:gd name="f20" fmla="val 406"/>
              <a:gd name="f21" fmla="val 325"/>
              <a:gd name="f22" fmla="val 369"/>
              <a:gd name="f23" fmla="val 337"/>
              <a:gd name="f24" fmla="val 330"/>
              <a:gd name="f25" fmla="val 350"/>
              <a:gd name="f26" fmla="val 300"/>
              <a:gd name="f27" fmla="val 361"/>
              <a:gd name="f28" fmla="val 270"/>
              <a:gd name="f29" fmla="val 372"/>
              <a:gd name="f30" fmla="val 241"/>
              <a:gd name="f31" fmla="val 384"/>
              <a:gd name="f32" fmla="val 211"/>
              <a:gd name="f33" fmla="val 396"/>
              <a:gd name="f34" fmla="val 156"/>
              <a:gd name="f35" fmla="val 423"/>
              <a:gd name="f36" fmla="val 106"/>
              <a:gd name="f37" fmla="val 448"/>
              <a:gd name="f38" fmla="val 62"/>
              <a:gd name="f39" fmla="val 472"/>
              <a:gd name="f40" fmla="val 30"/>
              <a:gd name="f41" fmla="val 491"/>
              <a:gd name="f42" fmla="val 8"/>
              <a:gd name="f43" fmla="val 503"/>
              <a:gd name="f44" fmla="val 186"/>
              <a:gd name="f45" fmla="val 6"/>
              <a:gd name="f46" fmla="val 183"/>
              <a:gd name="f47" fmla="val 24"/>
              <a:gd name="f48" fmla="val 176"/>
              <a:gd name="f49" fmla="val 52"/>
              <a:gd name="f50" fmla="val 165"/>
              <a:gd name="f51" fmla="val 87"/>
              <a:gd name="f52" fmla="val 152"/>
              <a:gd name="f53" fmla="val 128"/>
              <a:gd name="f54" fmla="val 134"/>
              <a:gd name="f55" fmla="val 172"/>
              <a:gd name="f56" fmla="val 117"/>
              <a:gd name="f57" fmla="val 219"/>
              <a:gd name="f58" fmla="val 98"/>
              <a:gd name="f59" fmla="val 265"/>
              <a:gd name="f60" fmla="val 78"/>
              <a:gd name="f61" fmla="val 295"/>
              <a:gd name="f62" fmla="val 68"/>
              <a:gd name="f63" fmla="val 59"/>
              <a:gd name="f64" fmla="val 357"/>
              <a:gd name="f65" fmla="val 50"/>
              <a:gd name="f66" fmla="val 390"/>
              <a:gd name="f67" fmla="val 43"/>
              <a:gd name="f68" fmla="val 421"/>
              <a:gd name="f69" fmla="val 35"/>
              <a:gd name="f70" fmla="val 454"/>
              <a:gd name="f71" fmla="val 28"/>
              <a:gd name="f72" fmla="val 486"/>
              <a:gd name="f73" fmla="val 23"/>
              <a:gd name="f74" fmla="val 515"/>
              <a:gd name="f75" fmla="val 18"/>
              <a:gd name="f76" fmla="val 569"/>
              <a:gd name="f77" fmla="val 10"/>
              <a:gd name="f78" fmla="val 613"/>
              <a:gd name="f79" fmla="val 4"/>
              <a:gd name="f80" fmla="val 642"/>
              <a:gd name="f81" fmla="val 1"/>
              <a:gd name="f82" fmla="val 645"/>
              <a:gd name="f83" fmla="val 625"/>
              <a:gd name="f84" fmla="val 604"/>
              <a:gd name="f85" fmla="val 112"/>
              <a:gd name="f86" fmla="val 588"/>
              <a:gd name="f87" fmla="val 151"/>
              <a:gd name="f88" fmla="val 580"/>
              <a:gd name="f89" fmla="val 166"/>
              <a:gd name="f90" fmla="val 570"/>
              <a:gd name="f91" fmla="val 185"/>
              <a:gd name="f92" fmla="val 560"/>
              <a:gd name="f93" fmla="val 207"/>
              <a:gd name="f94" fmla="val 551"/>
              <a:gd name="f95" fmla="val 228"/>
              <a:gd name="f96" fmla="val 537"/>
              <a:gd name="f97" fmla="val 264"/>
              <a:gd name="f98" fmla="+- 0 0 -90"/>
              <a:gd name="f99" fmla="*/ f3 1 652"/>
              <a:gd name="f100" fmla="*/ f4 1 508"/>
              <a:gd name="f101" fmla="+- f7 0 f5"/>
              <a:gd name="f102" fmla="+- f6 0 f5"/>
              <a:gd name="f103" fmla="*/ f98 f0 1"/>
              <a:gd name="f104" fmla="*/ f102 1 652"/>
              <a:gd name="f105" fmla="*/ f101 1 508"/>
              <a:gd name="f106" fmla="*/ 531 f102 1"/>
              <a:gd name="f107" fmla="*/ 279 f101 1"/>
              <a:gd name="f108" fmla="*/ 527 f102 1"/>
              <a:gd name="f109" fmla="*/ 281 f101 1"/>
              <a:gd name="f110" fmla="*/ 514 f102 1"/>
              <a:gd name="f111" fmla="*/ 285 f101 1"/>
              <a:gd name="f112" fmla="*/ 496 f102 1"/>
              <a:gd name="f113" fmla="*/ 292 f101 1"/>
              <a:gd name="f114" fmla="*/ 470 f102 1"/>
              <a:gd name="f115" fmla="*/ 301 f101 1"/>
              <a:gd name="f116" fmla="*/ 441 f102 1"/>
              <a:gd name="f117" fmla="*/ 313 f101 1"/>
              <a:gd name="f118" fmla="*/ 406 f102 1"/>
              <a:gd name="f119" fmla="*/ 325 f101 1"/>
              <a:gd name="f120" fmla="*/ 369 f102 1"/>
              <a:gd name="f121" fmla="*/ 337 f101 1"/>
              <a:gd name="f122" fmla="*/ 330 f102 1"/>
              <a:gd name="f123" fmla="*/ 350 f101 1"/>
              <a:gd name="f124" fmla="*/ 300 f102 1"/>
              <a:gd name="f125" fmla="*/ 361 f101 1"/>
              <a:gd name="f126" fmla="*/ 270 f102 1"/>
              <a:gd name="f127" fmla="*/ 372 f101 1"/>
              <a:gd name="f128" fmla="*/ 241 f102 1"/>
              <a:gd name="f129" fmla="*/ 384 f101 1"/>
              <a:gd name="f130" fmla="*/ 211 f102 1"/>
              <a:gd name="f131" fmla="*/ 396 f101 1"/>
              <a:gd name="f132" fmla="*/ 156 f102 1"/>
              <a:gd name="f133" fmla="*/ 423 f101 1"/>
              <a:gd name="f134" fmla="*/ 106 f102 1"/>
              <a:gd name="f135" fmla="*/ 448 f101 1"/>
              <a:gd name="f136" fmla="*/ 62 f102 1"/>
              <a:gd name="f137" fmla="*/ 472 f101 1"/>
              <a:gd name="f138" fmla="*/ 30 f102 1"/>
              <a:gd name="f139" fmla="*/ 491 f101 1"/>
              <a:gd name="f140" fmla="*/ 8 f102 1"/>
              <a:gd name="f141" fmla="*/ 503 f101 1"/>
              <a:gd name="f142" fmla="*/ 0 f102 1"/>
              <a:gd name="f143" fmla="*/ 508 f101 1"/>
              <a:gd name="f144" fmla="*/ 186 f101 1"/>
              <a:gd name="f145" fmla="*/ 6 f102 1"/>
              <a:gd name="f146" fmla="*/ 183 f101 1"/>
              <a:gd name="f147" fmla="*/ 24 f102 1"/>
              <a:gd name="f148" fmla="*/ 176 f101 1"/>
              <a:gd name="f149" fmla="*/ 52 f102 1"/>
              <a:gd name="f150" fmla="*/ 165 f101 1"/>
              <a:gd name="f151" fmla="*/ 87 f102 1"/>
              <a:gd name="f152" fmla="*/ 152 f101 1"/>
              <a:gd name="f153" fmla="*/ 128 f102 1"/>
              <a:gd name="f154" fmla="*/ 134 f101 1"/>
              <a:gd name="f155" fmla="*/ 172 f102 1"/>
              <a:gd name="f156" fmla="*/ 117 f101 1"/>
              <a:gd name="f157" fmla="*/ 219 f102 1"/>
              <a:gd name="f158" fmla="*/ 98 f101 1"/>
              <a:gd name="f159" fmla="*/ 265 f102 1"/>
              <a:gd name="f160" fmla="*/ 78 f101 1"/>
              <a:gd name="f161" fmla="*/ 295 f102 1"/>
              <a:gd name="f162" fmla="*/ 68 f101 1"/>
              <a:gd name="f163" fmla="*/ 325 f102 1"/>
              <a:gd name="f164" fmla="*/ 59 f101 1"/>
              <a:gd name="f165" fmla="*/ 357 f102 1"/>
              <a:gd name="f166" fmla="*/ 50 f101 1"/>
              <a:gd name="f167" fmla="*/ 390 f102 1"/>
              <a:gd name="f168" fmla="*/ 43 f101 1"/>
              <a:gd name="f169" fmla="*/ 421 f102 1"/>
              <a:gd name="f170" fmla="*/ 35 f101 1"/>
              <a:gd name="f171" fmla="*/ 454 f102 1"/>
              <a:gd name="f172" fmla="*/ 28 f101 1"/>
              <a:gd name="f173" fmla="*/ 486 f102 1"/>
              <a:gd name="f174" fmla="*/ 23 f101 1"/>
              <a:gd name="f175" fmla="*/ 515 f102 1"/>
              <a:gd name="f176" fmla="*/ 18 f101 1"/>
              <a:gd name="f177" fmla="*/ 569 f102 1"/>
              <a:gd name="f178" fmla="*/ 10 f101 1"/>
              <a:gd name="f179" fmla="*/ 613 f102 1"/>
              <a:gd name="f180" fmla="*/ 4 f101 1"/>
              <a:gd name="f181" fmla="*/ 642 f102 1"/>
              <a:gd name="f182" fmla="*/ 1 f101 1"/>
              <a:gd name="f183" fmla="*/ 652 f102 1"/>
              <a:gd name="f184" fmla="*/ 0 f101 1"/>
              <a:gd name="f185" fmla="*/ 645 f102 1"/>
              <a:gd name="f186" fmla="*/ 625 f102 1"/>
              <a:gd name="f187" fmla="*/ 62 f101 1"/>
              <a:gd name="f188" fmla="*/ 604 f102 1"/>
              <a:gd name="f189" fmla="*/ 112 f101 1"/>
              <a:gd name="f190" fmla="*/ 588 f102 1"/>
              <a:gd name="f191" fmla="*/ 151 f101 1"/>
              <a:gd name="f192" fmla="*/ 580 f102 1"/>
              <a:gd name="f193" fmla="*/ 166 f101 1"/>
              <a:gd name="f194" fmla="*/ 570 f102 1"/>
              <a:gd name="f195" fmla="*/ 185 f101 1"/>
              <a:gd name="f196" fmla="*/ 560 f102 1"/>
              <a:gd name="f197" fmla="*/ 207 f101 1"/>
              <a:gd name="f198" fmla="*/ 551 f102 1"/>
              <a:gd name="f199" fmla="*/ 228 f101 1"/>
              <a:gd name="f200" fmla="*/ 537 f102 1"/>
              <a:gd name="f201" fmla="*/ 264 f101 1"/>
              <a:gd name="f202" fmla="*/ f103 1 f2"/>
              <a:gd name="f203" fmla="*/ f106 1 652"/>
              <a:gd name="f204" fmla="*/ f107 1 508"/>
              <a:gd name="f205" fmla="*/ f108 1 652"/>
              <a:gd name="f206" fmla="*/ f109 1 508"/>
              <a:gd name="f207" fmla="*/ f110 1 652"/>
              <a:gd name="f208" fmla="*/ f111 1 508"/>
              <a:gd name="f209" fmla="*/ f112 1 652"/>
              <a:gd name="f210" fmla="*/ f113 1 508"/>
              <a:gd name="f211" fmla="*/ f114 1 652"/>
              <a:gd name="f212" fmla="*/ f115 1 508"/>
              <a:gd name="f213" fmla="*/ f116 1 652"/>
              <a:gd name="f214" fmla="*/ f117 1 508"/>
              <a:gd name="f215" fmla="*/ f118 1 652"/>
              <a:gd name="f216" fmla="*/ f119 1 508"/>
              <a:gd name="f217" fmla="*/ f120 1 652"/>
              <a:gd name="f218" fmla="*/ f121 1 508"/>
              <a:gd name="f219" fmla="*/ f122 1 652"/>
              <a:gd name="f220" fmla="*/ f123 1 508"/>
              <a:gd name="f221" fmla="*/ f124 1 652"/>
              <a:gd name="f222" fmla="*/ f125 1 508"/>
              <a:gd name="f223" fmla="*/ f126 1 652"/>
              <a:gd name="f224" fmla="*/ f127 1 508"/>
              <a:gd name="f225" fmla="*/ f128 1 652"/>
              <a:gd name="f226" fmla="*/ f129 1 508"/>
              <a:gd name="f227" fmla="*/ f130 1 652"/>
              <a:gd name="f228" fmla="*/ f131 1 508"/>
              <a:gd name="f229" fmla="*/ f132 1 652"/>
              <a:gd name="f230" fmla="*/ f133 1 508"/>
              <a:gd name="f231" fmla="*/ f134 1 652"/>
              <a:gd name="f232" fmla="*/ f135 1 508"/>
              <a:gd name="f233" fmla="*/ f136 1 652"/>
              <a:gd name="f234" fmla="*/ f137 1 508"/>
              <a:gd name="f235" fmla="*/ f138 1 652"/>
              <a:gd name="f236" fmla="*/ f139 1 508"/>
              <a:gd name="f237" fmla="*/ f140 1 652"/>
              <a:gd name="f238" fmla="*/ f141 1 508"/>
              <a:gd name="f239" fmla="*/ f142 1 652"/>
              <a:gd name="f240" fmla="*/ f143 1 508"/>
              <a:gd name="f241" fmla="*/ f144 1 508"/>
              <a:gd name="f242" fmla="*/ f145 1 652"/>
              <a:gd name="f243" fmla="*/ f146 1 508"/>
              <a:gd name="f244" fmla="*/ f147 1 652"/>
              <a:gd name="f245" fmla="*/ f148 1 508"/>
              <a:gd name="f246" fmla="*/ f149 1 652"/>
              <a:gd name="f247" fmla="*/ f150 1 508"/>
              <a:gd name="f248" fmla="*/ f151 1 652"/>
              <a:gd name="f249" fmla="*/ f152 1 508"/>
              <a:gd name="f250" fmla="*/ f153 1 652"/>
              <a:gd name="f251" fmla="*/ f154 1 508"/>
              <a:gd name="f252" fmla="*/ f155 1 652"/>
              <a:gd name="f253" fmla="*/ f156 1 508"/>
              <a:gd name="f254" fmla="*/ f157 1 652"/>
              <a:gd name="f255" fmla="*/ f158 1 508"/>
              <a:gd name="f256" fmla="*/ f159 1 652"/>
              <a:gd name="f257" fmla="*/ f160 1 508"/>
              <a:gd name="f258" fmla="*/ f161 1 652"/>
              <a:gd name="f259" fmla="*/ f162 1 508"/>
              <a:gd name="f260" fmla="*/ f163 1 652"/>
              <a:gd name="f261" fmla="*/ f164 1 508"/>
              <a:gd name="f262" fmla="*/ f165 1 652"/>
              <a:gd name="f263" fmla="*/ f166 1 508"/>
              <a:gd name="f264" fmla="*/ f167 1 652"/>
              <a:gd name="f265" fmla="*/ f168 1 508"/>
              <a:gd name="f266" fmla="*/ f169 1 652"/>
              <a:gd name="f267" fmla="*/ f170 1 508"/>
              <a:gd name="f268" fmla="*/ f171 1 652"/>
              <a:gd name="f269" fmla="*/ f172 1 508"/>
              <a:gd name="f270" fmla="*/ f173 1 652"/>
              <a:gd name="f271" fmla="*/ f174 1 508"/>
              <a:gd name="f272" fmla="*/ f175 1 652"/>
              <a:gd name="f273" fmla="*/ f176 1 508"/>
              <a:gd name="f274" fmla="*/ f177 1 652"/>
              <a:gd name="f275" fmla="*/ f178 1 508"/>
              <a:gd name="f276" fmla="*/ f179 1 652"/>
              <a:gd name="f277" fmla="*/ f180 1 508"/>
              <a:gd name="f278" fmla="*/ f181 1 652"/>
              <a:gd name="f279" fmla="*/ f182 1 508"/>
              <a:gd name="f280" fmla="*/ f183 1 652"/>
              <a:gd name="f281" fmla="*/ f184 1 508"/>
              <a:gd name="f282" fmla="*/ f185 1 652"/>
              <a:gd name="f283" fmla="*/ f186 1 652"/>
              <a:gd name="f284" fmla="*/ f187 1 508"/>
              <a:gd name="f285" fmla="*/ f188 1 652"/>
              <a:gd name="f286" fmla="*/ f189 1 508"/>
              <a:gd name="f287" fmla="*/ f190 1 652"/>
              <a:gd name="f288" fmla="*/ f191 1 508"/>
              <a:gd name="f289" fmla="*/ f192 1 652"/>
              <a:gd name="f290" fmla="*/ f193 1 508"/>
              <a:gd name="f291" fmla="*/ f194 1 652"/>
              <a:gd name="f292" fmla="*/ f195 1 508"/>
              <a:gd name="f293" fmla="*/ f196 1 652"/>
              <a:gd name="f294" fmla="*/ f197 1 508"/>
              <a:gd name="f295" fmla="*/ f198 1 652"/>
              <a:gd name="f296" fmla="*/ f199 1 508"/>
              <a:gd name="f297" fmla="*/ f200 1 652"/>
              <a:gd name="f298" fmla="*/ f201 1 508"/>
              <a:gd name="f299" fmla="*/ 0 1 f104"/>
              <a:gd name="f300" fmla="*/ f6 1 f104"/>
              <a:gd name="f301" fmla="*/ 0 1 f105"/>
              <a:gd name="f302" fmla="*/ f7 1 f105"/>
              <a:gd name="f303" fmla="+- f202 0 f1"/>
              <a:gd name="f304" fmla="*/ f203 1 f104"/>
              <a:gd name="f305" fmla="*/ f204 1 f105"/>
              <a:gd name="f306" fmla="*/ f205 1 f104"/>
              <a:gd name="f307" fmla="*/ f206 1 f105"/>
              <a:gd name="f308" fmla="*/ f207 1 f104"/>
              <a:gd name="f309" fmla="*/ f208 1 f105"/>
              <a:gd name="f310" fmla="*/ f209 1 f104"/>
              <a:gd name="f311" fmla="*/ f210 1 f105"/>
              <a:gd name="f312" fmla="*/ f211 1 f104"/>
              <a:gd name="f313" fmla="*/ f212 1 f105"/>
              <a:gd name="f314" fmla="*/ f213 1 f104"/>
              <a:gd name="f315" fmla="*/ f214 1 f105"/>
              <a:gd name="f316" fmla="*/ f215 1 f104"/>
              <a:gd name="f317" fmla="*/ f216 1 f105"/>
              <a:gd name="f318" fmla="*/ f217 1 f104"/>
              <a:gd name="f319" fmla="*/ f218 1 f105"/>
              <a:gd name="f320" fmla="*/ f219 1 f104"/>
              <a:gd name="f321" fmla="*/ f220 1 f105"/>
              <a:gd name="f322" fmla="*/ f221 1 f104"/>
              <a:gd name="f323" fmla="*/ f222 1 f105"/>
              <a:gd name="f324" fmla="*/ f223 1 f104"/>
              <a:gd name="f325" fmla="*/ f224 1 f105"/>
              <a:gd name="f326" fmla="*/ f225 1 f104"/>
              <a:gd name="f327" fmla="*/ f226 1 f105"/>
              <a:gd name="f328" fmla="*/ f227 1 f104"/>
              <a:gd name="f329" fmla="*/ f228 1 f105"/>
              <a:gd name="f330" fmla="*/ f229 1 f104"/>
              <a:gd name="f331" fmla="*/ f230 1 f105"/>
              <a:gd name="f332" fmla="*/ f231 1 f104"/>
              <a:gd name="f333" fmla="*/ f232 1 f105"/>
              <a:gd name="f334" fmla="*/ f233 1 f104"/>
              <a:gd name="f335" fmla="*/ f234 1 f105"/>
              <a:gd name="f336" fmla="*/ f235 1 f104"/>
              <a:gd name="f337" fmla="*/ f236 1 f105"/>
              <a:gd name="f338" fmla="*/ f237 1 f104"/>
              <a:gd name="f339" fmla="*/ f238 1 f105"/>
              <a:gd name="f340" fmla="*/ f239 1 f104"/>
              <a:gd name="f341" fmla="*/ f240 1 f105"/>
              <a:gd name="f342" fmla="*/ f241 1 f105"/>
              <a:gd name="f343" fmla="*/ f242 1 f104"/>
              <a:gd name="f344" fmla="*/ f243 1 f105"/>
              <a:gd name="f345" fmla="*/ f244 1 f104"/>
              <a:gd name="f346" fmla="*/ f245 1 f105"/>
              <a:gd name="f347" fmla="*/ f246 1 f104"/>
              <a:gd name="f348" fmla="*/ f247 1 f105"/>
              <a:gd name="f349" fmla="*/ f248 1 f104"/>
              <a:gd name="f350" fmla="*/ f249 1 f105"/>
              <a:gd name="f351" fmla="*/ f250 1 f104"/>
              <a:gd name="f352" fmla="*/ f251 1 f105"/>
              <a:gd name="f353" fmla="*/ f252 1 f104"/>
              <a:gd name="f354" fmla="*/ f253 1 f105"/>
              <a:gd name="f355" fmla="*/ f254 1 f104"/>
              <a:gd name="f356" fmla="*/ f255 1 f105"/>
              <a:gd name="f357" fmla="*/ f256 1 f104"/>
              <a:gd name="f358" fmla="*/ f257 1 f105"/>
              <a:gd name="f359" fmla="*/ f258 1 f104"/>
              <a:gd name="f360" fmla="*/ f259 1 f105"/>
              <a:gd name="f361" fmla="*/ f260 1 f104"/>
              <a:gd name="f362" fmla="*/ f261 1 f105"/>
              <a:gd name="f363" fmla="*/ f262 1 f104"/>
              <a:gd name="f364" fmla="*/ f263 1 f105"/>
              <a:gd name="f365" fmla="*/ f264 1 f104"/>
              <a:gd name="f366" fmla="*/ f265 1 f105"/>
              <a:gd name="f367" fmla="*/ f266 1 f104"/>
              <a:gd name="f368" fmla="*/ f267 1 f105"/>
              <a:gd name="f369" fmla="*/ f268 1 f104"/>
              <a:gd name="f370" fmla="*/ f269 1 f105"/>
              <a:gd name="f371" fmla="*/ f270 1 f104"/>
              <a:gd name="f372" fmla="*/ f271 1 f105"/>
              <a:gd name="f373" fmla="*/ f272 1 f104"/>
              <a:gd name="f374" fmla="*/ f273 1 f105"/>
              <a:gd name="f375" fmla="*/ f274 1 f104"/>
              <a:gd name="f376" fmla="*/ f275 1 f105"/>
              <a:gd name="f377" fmla="*/ f276 1 f104"/>
              <a:gd name="f378" fmla="*/ f277 1 f105"/>
              <a:gd name="f379" fmla="*/ f278 1 f104"/>
              <a:gd name="f380" fmla="*/ f279 1 f105"/>
              <a:gd name="f381" fmla="*/ f280 1 f104"/>
              <a:gd name="f382" fmla="*/ f281 1 f105"/>
              <a:gd name="f383" fmla="*/ f282 1 f104"/>
              <a:gd name="f384" fmla="*/ f283 1 f104"/>
              <a:gd name="f385" fmla="*/ f284 1 f105"/>
              <a:gd name="f386" fmla="*/ f285 1 f104"/>
              <a:gd name="f387" fmla="*/ f286 1 f105"/>
              <a:gd name="f388" fmla="*/ f287 1 f104"/>
              <a:gd name="f389" fmla="*/ f288 1 f105"/>
              <a:gd name="f390" fmla="*/ f289 1 f104"/>
              <a:gd name="f391" fmla="*/ f290 1 f105"/>
              <a:gd name="f392" fmla="*/ f291 1 f104"/>
              <a:gd name="f393" fmla="*/ f292 1 f105"/>
              <a:gd name="f394" fmla="*/ f293 1 f104"/>
              <a:gd name="f395" fmla="*/ f294 1 f105"/>
              <a:gd name="f396" fmla="*/ f295 1 f104"/>
              <a:gd name="f397" fmla="*/ f296 1 f105"/>
              <a:gd name="f398" fmla="*/ f297 1 f104"/>
              <a:gd name="f399" fmla="*/ f298 1 f105"/>
              <a:gd name="f400" fmla="*/ f299 f99 1"/>
              <a:gd name="f401" fmla="*/ f300 f99 1"/>
              <a:gd name="f402" fmla="*/ f302 f100 1"/>
              <a:gd name="f403" fmla="*/ f301 f100 1"/>
              <a:gd name="f404" fmla="*/ f304 f99 1"/>
              <a:gd name="f405" fmla="*/ f305 f100 1"/>
              <a:gd name="f406" fmla="*/ f306 f99 1"/>
              <a:gd name="f407" fmla="*/ f307 f100 1"/>
              <a:gd name="f408" fmla="*/ f308 f99 1"/>
              <a:gd name="f409" fmla="*/ f309 f100 1"/>
              <a:gd name="f410" fmla="*/ f310 f99 1"/>
              <a:gd name="f411" fmla="*/ f311 f100 1"/>
              <a:gd name="f412" fmla="*/ f312 f99 1"/>
              <a:gd name="f413" fmla="*/ f313 f100 1"/>
              <a:gd name="f414" fmla="*/ f314 f99 1"/>
              <a:gd name="f415" fmla="*/ f315 f100 1"/>
              <a:gd name="f416" fmla="*/ f316 f99 1"/>
              <a:gd name="f417" fmla="*/ f317 f100 1"/>
              <a:gd name="f418" fmla="*/ f318 f99 1"/>
              <a:gd name="f419" fmla="*/ f319 f100 1"/>
              <a:gd name="f420" fmla="*/ f320 f99 1"/>
              <a:gd name="f421" fmla="*/ f321 f100 1"/>
              <a:gd name="f422" fmla="*/ f322 f99 1"/>
              <a:gd name="f423" fmla="*/ f323 f100 1"/>
              <a:gd name="f424" fmla="*/ f324 f99 1"/>
              <a:gd name="f425" fmla="*/ f325 f100 1"/>
              <a:gd name="f426" fmla="*/ f326 f99 1"/>
              <a:gd name="f427" fmla="*/ f327 f100 1"/>
              <a:gd name="f428" fmla="*/ f328 f99 1"/>
              <a:gd name="f429" fmla="*/ f329 f100 1"/>
              <a:gd name="f430" fmla="*/ f330 f99 1"/>
              <a:gd name="f431" fmla="*/ f331 f100 1"/>
              <a:gd name="f432" fmla="*/ f332 f99 1"/>
              <a:gd name="f433" fmla="*/ f333 f100 1"/>
              <a:gd name="f434" fmla="*/ f334 f99 1"/>
              <a:gd name="f435" fmla="*/ f335 f100 1"/>
              <a:gd name="f436" fmla="*/ f336 f99 1"/>
              <a:gd name="f437" fmla="*/ f337 f100 1"/>
              <a:gd name="f438" fmla="*/ f338 f99 1"/>
              <a:gd name="f439" fmla="*/ f339 f100 1"/>
              <a:gd name="f440" fmla="*/ f340 f99 1"/>
              <a:gd name="f441" fmla="*/ f341 f100 1"/>
              <a:gd name="f442" fmla="*/ f342 f100 1"/>
              <a:gd name="f443" fmla="*/ f343 f99 1"/>
              <a:gd name="f444" fmla="*/ f344 f100 1"/>
              <a:gd name="f445" fmla="*/ f345 f99 1"/>
              <a:gd name="f446" fmla="*/ f346 f100 1"/>
              <a:gd name="f447" fmla="*/ f347 f99 1"/>
              <a:gd name="f448" fmla="*/ f348 f100 1"/>
              <a:gd name="f449" fmla="*/ f349 f99 1"/>
              <a:gd name="f450" fmla="*/ f350 f100 1"/>
              <a:gd name="f451" fmla="*/ f351 f99 1"/>
              <a:gd name="f452" fmla="*/ f352 f100 1"/>
              <a:gd name="f453" fmla="*/ f353 f99 1"/>
              <a:gd name="f454" fmla="*/ f354 f100 1"/>
              <a:gd name="f455" fmla="*/ f355 f99 1"/>
              <a:gd name="f456" fmla="*/ f356 f100 1"/>
              <a:gd name="f457" fmla="*/ f357 f99 1"/>
              <a:gd name="f458" fmla="*/ f358 f100 1"/>
              <a:gd name="f459" fmla="*/ f359 f99 1"/>
              <a:gd name="f460" fmla="*/ f360 f100 1"/>
              <a:gd name="f461" fmla="*/ f361 f99 1"/>
              <a:gd name="f462" fmla="*/ f362 f100 1"/>
              <a:gd name="f463" fmla="*/ f363 f99 1"/>
              <a:gd name="f464" fmla="*/ f364 f100 1"/>
              <a:gd name="f465" fmla="*/ f365 f99 1"/>
              <a:gd name="f466" fmla="*/ f366 f100 1"/>
              <a:gd name="f467" fmla="*/ f367 f99 1"/>
              <a:gd name="f468" fmla="*/ f368 f100 1"/>
              <a:gd name="f469" fmla="*/ f369 f99 1"/>
              <a:gd name="f470" fmla="*/ f370 f100 1"/>
              <a:gd name="f471" fmla="*/ f371 f99 1"/>
              <a:gd name="f472" fmla="*/ f372 f100 1"/>
              <a:gd name="f473" fmla="*/ f373 f99 1"/>
              <a:gd name="f474" fmla="*/ f374 f100 1"/>
              <a:gd name="f475" fmla="*/ f375 f99 1"/>
              <a:gd name="f476" fmla="*/ f376 f100 1"/>
              <a:gd name="f477" fmla="*/ f377 f99 1"/>
              <a:gd name="f478" fmla="*/ f378 f100 1"/>
              <a:gd name="f479" fmla="*/ f379 f99 1"/>
              <a:gd name="f480" fmla="*/ f380 f100 1"/>
              <a:gd name="f481" fmla="*/ f381 f99 1"/>
              <a:gd name="f482" fmla="*/ f382 f100 1"/>
              <a:gd name="f483" fmla="*/ f383 f99 1"/>
              <a:gd name="f484" fmla="*/ f384 f99 1"/>
              <a:gd name="f485" fmla="*/ f385 f100 1"/>
              <a:gd name="f486" fmla="*/ f386 f99 1"/>
              <a:gd name="f487" fmla="*/ f387 f100 1"/>
              <a:gd name="f488" fmla="*/ f388 f99 1"/>
              <a:gd name="f489" fmla="*/ f389 f100 1"/>
              <a:gd name="f490" fmla="*/ f390 f99 1"/>
              <a:gd name="f491" fmla="*/ f391 f100 1"/>
              <a:gd name="f492" fmla="*/ f392 f99 1"/>
              <a:gd name="f493" fmla="*/ f393 f100 1"/>
              <a:gd name="f494" fmla="*/ f394 f99 1"/>
              <a:gd name="f495" fmla="*/ f395 f100 1"/>
              <a:gd name="f496" fmla="*/ f396 f99 1"/>
              <a:gd name="f497" fmla="*/ f397 f100 1"/>
              <a:gd name="f498" fmla="*/ f398 f99 1"/>
              <a:gd name="f499" fmla="*/ f39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3">
                <a:pos x="f404" y="f405"/>
              </a:cxn>
              <a:cxn ang="f303">
                <a:pos x="f406" y="f407"/>
              </a:cxn>
              <a:cxn ang="f303">
                <a:pos x="f408" y="f409"/>
              </a:cxn>
              <a:cxn ang="f303">
                <a:pos x="f410" y="f411"/>
              </a:cxn>
              <a:cxn ang="f303">
                <a:pos x="f412" y="f413"/>
              </a:cxn>
              <a:cxn ang="f303">
                <a:pos x="f414" y="f415"/>
              </a:cxn>
              <a:cxn ang="f303">
                <a:pos x="f416" y="f417"/>
              </a:cxn>
              <a:cxn ang="f303">
                <a:pos x="f418" y="f419"/>
              </a:cxn>
              <a:cxn ang="f303">
                <a:pos x="f420" y="f421"/>
              </a:cxn>
              <a:cxn ang="f303">
                <a:pos x="f422" y="f423"/>
              </a:cxn>
              <a:cxn ang="f303">
                <a:pos x="f424" y="f425"/>
              </a:cxn>
              <a:cxn ang="f303">
                <a:pos x="f426" y="f427"/>
              </a:cxn>
              <a:cxn ang="f303">
                <a:pos x="f428" y="f429"/>
              </a:cxn>
              <a:cxn ang="f303">
                <a:pos x="f430" y="f431"/>
              </a:cxn>
              <a:cxn ang="f303">
                <a:pos x="f432" y="f433"/>
              </a:cxn>
              <a:cxn ang="f303">
                <a:pos x="f434" y="f435"/>
              </a:cxn>
              <a:cxn ang="f303">
                <a:pos x="f436" y="f437"/>
              </a:cxn>
              <a:cxn ang="f303">
                <a:pos x="f438" y="f439"/>
              </a:cxn>
              <a:cxn ang="f303">
                <a:pos x="f440" y="f441"/>
              </a:cxn>
              <a:cxn ang="f303">
                <a:pos x="f440" y="f442"/>
              </a:cxn>
              <a:cxn ang="f303">
                <a:pos x="f443" y="f444"/>
              </a:cxn>
              <a:cxn ang="f303">
                <a:pos x="f445" y="f446"/>
              </a:cxn>
              <a:cxn ang="f303">
                <a:pos x="f447" y="f448"/>
              </a:cxn>
              <a:cxn ang="f303">
                <a:pos x="f449" y="f450"/>
              </a:cxn>
              <a:cxn ang="f303">
                <a:pos x="f451" y="f452"/>
              </a:cxn>
              <a:cxn ang="f303">
                <a:pos x="f453" y="f454"/>
              </a:cxn>
              <a:cxn ang="f303">
                <a:pos x="f455" y="f456"/>
              </a:cxn>
              <a:cxn ang="f303">
                <a:pos x="f457" y="f458"/>
              </a:cxn>
              <a:cxn ang="f303">
                <a:pos x="f459" y="f460"/>
              </a:cxn>
              <a:cxn ang="f303">
                <a:pos x="f461" y="f462"/>
              </a:cxn>
              <a:cxn ang="f303">
                <a:pos x="f463" y="f464"/>
              </a:cxn>
              <a:cxn ang="f303">
                <a:pos x="f465" y="f466"/>
              </a:cxn>
              <a:cxn ang="f303">
                <a:pos x="f467" y="f468"/>
              </a:cxn>
              <a:cxn ang="f303">
                <a:pos x="f469" y="f470"/>
              </a:cxn>
              <a:cxn ang="f303">
                <a:pos x="f471" y="f472"/>
              </a:cxn>
              <a:cxn ang="f303">
                <a:pos x="f473" y="f474"/>
              </a:cxn>
              <a:cxn ang="f303">
                <a:pos x="f475" y="f476"/>
              </a:cxn>
              <a:cxn ang="f303">
                <a:pos x="f477" y="f478"/>
              </a:cxn>
              <a:cxn ang="f303">
                <a:pos x="f479" y="f480"/>
              </a:cxn>
              <a:cxn ang="f303">
                <a:pos x="f481" y="f482"/>
              </a:cxn>
              <a:cxn ang="f303">
                <a:pos x="f483" y="f474"/>
              </a:cxn>
              <a:cxn ang="f303">
                <a:pos x="f484" y="f485"/>
              </a:cxn>
              <a:cxn ang="f303">
                <a:pos x="f486" y="f487"/>
              </a:cxn>
              <a:cxn ang="f303">
                <a:pos x="f488" y="f489"/>
              </a:cxn>
              <a:cxn ang="f303">
                <a:pos x="f490" y="f491"/>
              </a:cxn>
              <a:cxn ang="f303">
                <a:pos x="f492" y="f493"/>
              </a:cxn>
              <a:cxn ang="f303">
                <a:pos x="f494" y="f495"/>
              </a:cxn>
              <a:cxn ang="f303">
                <a:pos x="f496" y="f497"/>
              </a:cxn>
              <a:cxn ang="f303">
                <a:pos x="f498" y="f499"/>
              </a:cxn>
              <a:cxn ang="f303">
                <a:pos x="f404" y="f405"/>
              </a:cxn>
            </a:cxnLst>
            <a:rect l="f400" t="f403" r="f401" b="f402"/>
            <a:pathLst>
              <a:path w="652" h="508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7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21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6" y="f5"/>
                </a:lnTo>
                <a:lnTo>
                  <a:pt x="f82" y="f75"/>
                </a:lnTo>
                <a:lnTo>
                  <a:pt x="f83" y="f38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8" y="f9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Freeform 18"/>
          <p:cNvSpPr/>
          <p:nvPr/>
        </p:nvSpPr>
        <p:spPr>
          <a:xfrm rot="20055608">
            <a:off x="13465402" y="1589455"/>
            <a:ext cx="1173705" cy="888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3"/>
              <a:gd name="f7" fmla="val 501"/>
              <a:gd name="f8" fmla="val 115"/>
              <a:gd name="f9" fmla="val 229"/>
              <a:gd name="f10" fmla="val 119"/>
              <a:gd name="f11" fmla="val 227"/>
              <a:gd name="f12" fmla="val 132"/>
              <a:gd name="f13" fmla="val 223"/>
              <a:gd name="f14" fmla="val 153"/>
              <a:gd name="f15" fmla="val 216"/>
              <a:gd name="f16" fmla="val 178"/>
              <a:gd name="f17" fmla="val 207"/>
              <a:gd name="f18" fmla="val 210"/>
              <a:gd name="f19" fmla="val 195"/>
              <a:gd name="f20" fmla="val 245"/>
              <a:gd name="f21" fmla="val 183"/>
              <a:gd name="f22" fmla="val 283"/>
              <a:gd name="f23" fmla="val 171"/>
              <a:gd name="f24" fmla="val 323"/>
              <a:gd name="f25" fmla="val 158"/>
              <a:gd name="f26" fmla="val 353"/>
              <a:gd name="f27" fmla="val 146"/>
              <a:gd name="f28" fmla="val 382"/>
              <a:gd name="f29" fmla="val 134"/>
              <a:gd name="f30" fmla="val 412"/>
              <a:gd name="f31" fmla="val 121"/>
              <a:gd name="f32" fmla="val 441"/>
              <a:gd name="f33" fmla="val 109"/>
              <a:gd name="f34" fmla="val 497"/>
              <a:gd name="f35" fmla="val 82"/>
              <a:gd name="f36" fmla="val 547"/>
              <a:gd name="f37" fmla="val 57"/>
              <a:gd name="f38" fmla="val 590"/>
              <a:gd name="f39" fmla="val 34"/>
              <a:gd name="f40" fmla="val 623"/>
              <a:gd name="f41" fmla="val 16"/>
              <a:gd name="f42" fmla="val 645"/>
              <a:gd name="f43" fmla="val 4"/>
              <a:gd name="f44" fmla="val 315"/>
              <a:gd name="f45" fmla="val 647"/>
              <a:gd name="f46" fmla="val 318"/>
              <a:gd name="f47" fmla="val 628"/>
              <a:gd name="f48" fmla="val 326"/>
              <a:gd name="f49" fmla="val 601"/>
              <a:gd name="f50" fmla="val 338"/>
              <a:gd name="f51" fmla="val 566"/>
              <a:gd name="f52" fmla="val 525"/>
              <a:gd name="f53" fmla="val 371"/>
              <a:gd name="f54" fmla="val 480"/>
              <a:gd name="f55" fmla="val 390"/>
              <a:gd name="f56" fmla="val 433"/>
              <a:gd name="f57" fmla="val 410"/>
              <a:gd name="f58" fmla="val 388"/>
              <a:gd name="f59" fmla="val 430"/>
              <a:gd name="f60" fmla="val 358"/>
              <a:gd name="f61" fmla="val 440"/>
              <a:gd name="f62" fmla="val 327"/>
              <a:gd name="f63" fmla="val 449"/>
              <a:gd name="f64" fmla="val 296"/>
              <a:gd name="f65" fmla="val 457"/>
              <a:gd name="f66" fmla="val 263"/>
              <a:gd name="f67" fmla="val 464"/>
              <a:gd name="f68" fmla="val 230"/>
              <a:gd name="f69" fmla="val 472"/>
              <a:gd name="f70" fmla="val 199"/>
              <a:gd name="f71" fmla="val 478"/>
              <a:gd name="f72" fmla="val 167"/>
              <a:gd name="f73" fmla="val 483"/>
              <a:gd name="f74" fmla="val 138"/>
              <a:gd name="f75" fmla="val 487"/>
              <a:gd name="f76" fmla="val 83"/>
              <a:gd name="f77" fmla="val 494"/>
              <a:gd name="f78" fmla="val 40"/>
              <a:gd name="f79" fmla="val 498"/>
              <a:gd name="f80" fmla="val 11"/>
              <a:gd name="f81" fmla="val 500"/>
              <a:gd name="f82" fmla="val 8"/>
              <a:gd name="f83" fmla="val 484"/>
              <a:gd name="f84" fmla="val 27"/>
              <a:gd name="f85" fmla="val 443"/>
              <a:gd name="f86" fmla="val 49"/>
              <a:gd name="f87" fmla="val 395"/>
              <a:gd name="f88" fmla="val 65"/>
              <a:gd name="f89" fmla="val 357"/>
              <a:gd name="f90" fmla="val 73"/>
              <a:gd name="f91" fmla="val 342"/>
              <a:gd name="f92" fmla="val 81"/>
              <a:gd name="f93" fmla="val 91"/>
              <a:gd name="f94" fmla="val 301"/>
              <a:gd name="f95" fmla="val 98"/>
              <a:gd name="f96" fmla="val 280"/>
              <a:gd name="f97" fmla="val 110"/>
              <a:gd name="f98" fmla="val 244"/>
              <a:gd name="f99" fmla="+- 0 0 -90"/>
              <a:gd name="f100" fmla="*/ f3 1 653"/>
              <a:gd name="f101" fmla="*/ f4 1 501"/>
              <a:gd name="f102" fmla="+- f7 0 f5"/>
              <a:gd name="f103" fmla="+- f6 0 f5"/>
              <a:gd name="f104" fmla="*/ f99 f0 1"/>
              <a:gd name="f105" fmla="*/ f103 1 653"/>
              <a:gd name="f106" fmla="*/ f102 1 501"/>
              <a:gd name="f107" fmla="*/ 115 f103 1"/>
              <a:gd name="f108" fmla="*/ 229 f102 1"/>
              <a:gd name="f109" fmla="*/ 119 f103 1"/>
              <a:gd name="f110" fmla="*/ 227 f102 1"/>
              <a:gd name="f111" fmla="*/ 132 f103 1"/>
              <a:gd name="f112" fmla="*/ 223 f102 1"/>
              <a:gd name="f113" fmla="*/ 153 f103 1"/>
              <a:gd name="f114" fmla="*/ 216 f102 1"/>
              <a:gd name="f115" fmla="*/ 178 f103 1"/>
              <a:gd name="f116" fmla="*/ 207 f102 1"/>
              <a:gd name="f117" fmla="*/ 210 f103 1"/>
              <a:gd name="f118" fmla="*/ 195 f102 1"/>
              <a:gd name="f119" fmla="*/ 245 f103 1"/>
              <a:gd name="f120" fmla="*/ 183 f102 1"/>
              <a:gd name="f121" fmla="*/ 283 f103 1"/>
              <a:gd name="f122" fmla="*/ 171 f102 1"/>
              <a:gd name="f123" fmla="*/ 323 f103 1"/>
              <a:gd name="f124" fmla="*/ 158 f102 1"/>
              <a:gd name="f125" fmla="*/ 353 f103 1"/>
              <a:gd name="f126" fmla="*/ 146 f102 1"/>
              <a:gd name="f127" fmla="*/ 382 f103 1"/>
              <a:gd name="f128" fmla="*/ 134 f102 1"/>
              <a:gd name="f129" fmla="*/ 412 f103 1"/>
              <a:gd name="f130" fmla="*/ 121 f102 1"/>
              <a:gd name="f131" fmla="*/ 441 f103 1"/>
              <a:gd name="f132" fmla="*/ 109 f102 1"/>
              <a:gd name="f133" fmla="*/ 497 f103 1"/>
              <a:gd name="f134" fmla="*/ 82 f102 1"/>
              <a:gd name="f135" fmla="*/ 547 f103 1"/>
              <a:gd name="f136" fmla="*/ 57 f102 1"/>
              <a:gd name="f137" fmla="*/ 590 f103 1"/>
              <a:gd name="f138" fmla="*/ 34 f102 1"/>
              <a:gd name="f139" fmla="*/ 623 f103 1"/>
              <a:gd name="f140" fmla="*/ 16 f102 1"/>
              <a:gd name="f141" fmla="*/ 645 f103 1"/>
              <a:gd name="f142" fmla="*/ 4 f102 1"/>
              <a:gd name="f143" fmla="*/ 653 f103 1"/>
              <a:gd name="f144" fmla="*/ 0 f102 1"/>
              <a:gd name="f145" fmla="*/ 315 f102 1"/>
              <a:gd name="f146" fmla="*/ 647 f103 1"/>
              <a:gd name="f147" fmla="*/ 318 f102 1"/>
              <a:gd name="f148" fmla="*/ 628 f103 1"/>
              <a:gd name="f149" fmla="*/ 326 f102 1"/>
              <a:gd name="f150" fmla="*/ 601 f103 1"/>
              <a:gd name="f151" fmla="*/ 338 f102 1"/>
              <a:gd name="f152" fmla="*/ 566 f103 1"/>
              <a:gd name="f153" fmla="*/ 353 f102 1"/>
              <a:gd name="f154" fmla="*/ 525 f103 1"/>
              <a:gd name="f155" fmla="*/ 371 f102 1"/>
              <a:gd name="f156" fmla="*/ 480 f103 1"/>
              <a:gd name="f157" fmla="*/ 390 f102 1"/>
              <a:gd name="f158" fmla="*/ 433 f103 1"/>
              <a:gd name="f159" fmla="*/ 410 f102 1"/>
              <a:gd name="f160" fmla="*/ 388 f103 1"/>
              <a:gd name="f161" fmla="*/ 430 f102 1"/>
              <a:gd name="f162" fmla="*/ 358 f103 1"/>
              <a:gd name="f163" fmla="*/ 440 f102 1"/>
              <a:gd name="f164" fmla="*/ 327 f103 1"/>
              <a:gd name="f165" fmla="*/ 449 f102 1"/>
              <a:gd name="f166" fmla="*/ 296 f103 1"/>
              <a:gd name="f167" fmla="*/ 457 f102 1"/>
              <a:gd name="f168" fmla="*/ 263 f103 1"/>
              <a:gd name="f169" fmla="*/ 464 f102 1"/>
              <a:gd name="f170" fmla="*/ 230 f103 1"/>
              <a:gd name="f171" fmla="*/ 472 f102 1"/>
              <a:gd name="f172" fmla="*/ 199 f103 1"/>
              <a:gd name="f173" fmla="*/ 478 f102 1"/>
              <a:gd name="f174" fmla="*/ 167 f103 1"/>
              <a:gd name="f175" fmla="*/ 483 f102 1"/>
              <a:gd name="f176" fmla="*/ 138 f103 1"/>
              <a:gd name="f177" fmla="*/ 487 f102 1"/>
              <a:gd name="f178" fmla="*/ 83 f103 1"/>
              <a:gd name="f179" fmla="*/ 494 f102 1"/>
              <a:gd name="f180" fmla="*/ 40 f103 1"/>
              <a:gd name="f181" fmla="*/ 498 f102 1"/>
              <a:gd name="f182" fmla="*/ 11 f103 1"/>
              <a:gd name="f183" fmla="*/ 500 f102 1"/>
              <a:gd name="f184" fmla="*/ 0 f103 1"/>
              <a:gd name="f185" fmla="*/ 501 f102 1"/>
              <a:gd name="f186" fmla="*/ 8 f103 1"/>
              <a:gd name="f187" fmla="*/ 484 f102 1"/>
              <a:gd name="f188" fmla="*/ 27 f103 1"/>
              <a:gd name="f189" fmla="*/ 443 f102 1"/>
              <a:gd name="f190" fmla="*/ 49 f103 1"/>
              <a:gd name="f191" fmla="*/ 395 f102 1"/>
              <a:gd name="f192" fmla="*/ 65 f103 1"/>
              <a:gd name="f193" fmla="*/ 357 f102 1"/>
              <a:gd name="f194" fmla="*/ 73 f103 1"/>
              <a:gd name="f195" fmla="*/ 342 f102 1"/>
              <a:gd name="f196" fmla="*/ 81 f103 1"/>
              <a:gd name="f197" fmla="*/ 323 f102 1"/>
              <a:gd name="f198" fmla="*/ 91 f103 1"/>
              <a:gd name="f199" fmla="*/ 301 f102 1"/>
              <a:gd name="f200" fmla="*/ 98 f103 1"/>
              <a:gd name="f201" fmla="*/ 280 f102 1"/>
              <a:gd name="f202" fmla="*/ 110 f103 1"/>
              <a:gd name="f203" fmla="*/ 244 f102 1"/>
              <a:gd name="f204" fmla="*/ f104 1 f2"/>
              <a:gd name="f205" fmla="*/ f107 1 653"/>
              <a:gd name="f206" fmla="*/ f108 1 501"/>
              <a:gd name="f207" fmla="*/ f109 1 653"/>
              <a:gd name="f208" fmla="*/ f110 1 501"/>
              <a:gd name="f209" fmla="*/ f111 1 653"/>
              <a:gd name="f210" fmla="*/ f112 1 501"/>
              <a:gd name="f211" fmla="*/ f113 1 653"/>
              <a:gd name="f212" fmla="*/ f114 1 501"/>
              <a:gd name="f213" fmla="*/ f115 1 653"/>
              <a:gd name="f214" fmla="*/ f116 1 501"/>
              <a:gd name="f215" fmla="*/ f117 1 653"/>
              <a:gd name="f216" fmla="*/ f118 1 501"/>
              <a:gd name="f217" fmla="*/ f119 1 653"/>
              <a:gd name="f218" fmla="*/ f120 1 501"/>
              <a:gd name="f219" fmla="*/ f121 1 653"/>
              <a:gd name="f220" fmla="*/ f122 1 501"/>
              <a:gd name="f221" fmla="*/ f123 1 653"/>
              <a:gd name="f222" fmla="*/ f124 1 501"/>
              <a:gd name="f223" fmla="*/ f125 1 653"/>
              <a:gd name="f224" fmla="*/ f126 1 501"/>
              <a:gd name="f225" fmla="*/ f127 1 653"/>
              <a:gd name="f226" fmla="*/ f128 1 501"/>
              <a:gd name="f227" fmla="*/ f129 1 653"/>
              <a:gd name="f228" fmla="*/ f130 1 501"/>
              <a:gd name="f229" fmla="*/ f131 1 653"/>
              <a:gd name="f230" fmla="*/ f132 1 501"/>
              <a:gd name="f231" fmla="*/ f133 1 653"/>
              <a:gd name="f232" fmla="*/ f134 1 501"/>
              <a:gd name="f233" fmla="*/ f135 1 653"/>
              <a:gd name="f234" fmla="*/ f136 1 501"/>
              <a:gd name="f235" fmla="*/ f137 1 653"/>
              <a:gd name="f236" fmla="*/ f138 1 501"/>
              <a:gd name="f237" fmla="*/ f139 1 653"/>
              <a:gd name="f238" fmla="*/ f140 1 501"/>
              <a:gd name="f239" fmla="*/ f141 1 653"/>
              <a:gd name="f240" fmla="*/ f142 1 501"/>
              <a:gd name="f241" fmla="*/ f143 1 653"/>
              <a:gd name="f242" fmla="*/ f144 1 501"/>
              <a:gd name="f243" fmla="*/ f145 1 501"/>
              <a:gd name="f244" fmla="*/ f146 1 653"/>
              <a:gd name="f245" fmla="*/ f147 1 501"/>
              <a:gd name="f246" fmla="*/ f148 1 653"/>
              <a:gd name="f247" fmla="*/ f149 1 501"/>
              <a:gd name="f248" fmla="*/ f150 1 653"/>
              <a:gd name="f249" fmla="*/ f151 1 501"/>
              <a:gd name="f250" fmla="*/ f152 1 653"/>
              <a:gd name="f251" fmla="*/ f153 1 501"/>
              <a:gd name="f252" fmla="*/ f154 1 653"/>
              <a:gd name="f253" fmla="*/ f155 1 501"/>
              <a:gd name="f254" fmla="*/ f156 1 653"/>
              <a:gd name="f255" fmla="*/ f157 1 501"/>
              <a:gd name="f256" fmla="*/ f158 1 653"/>
              <a:gd name="f257" fmla="*/ f159 1 501"/>
              <a:gd name="f258" fmla="*/ f160 1 653"/>
              <a:gd name="f259" fmla="*/ f161 1 501"/>
              <a:gd name="f260" fmla="*/ f162 1 653"/>
              <a:gd name="f261" fmla="*/ f163 1 501"/>
              <a:gd name="f262" fmla="*/ f164 1 653"/>
              <a:gd name="f263" fmla="*/ f165 1 501"/>
              <a:gd name="f264" fmla="*/ f166 1 653"/>
              <a:gd name="f265" fmla="*/ f167 1 501"/>
              <a:gd name="f266" fmla="*/ f168 1 653"/>
              <a:gd name="f267" fmla="*/ f169 1 501"/>
              <a:gd name="f268" fmla="*/ f170 1 653"/>
              <a:gd name="f269" fmla="*/ f171 1 501"/>
              <a:gd name="f270" fmla="*/ f172 1 653"/>
              <a:gd name="f271" fmla="*/ f173 1 501"/>
              <a:gd name="f272" fmla="*/ f174 1 653"/>
              <a:gd name="f273" fmla="*/ f175 1 501"/>
              <a:gd name="f274" fmla="*/ f176 1 653"/>
              <a:gd name="f275" fmla="*/ f177 1 501"/>
              <a:gd name="f276" fmla="*/ f178 1 653"/>
              <a:gd name="f277" fmla="*/ f179 1 501"/>
              <a:gd name="f278" fmla="*/ f180 1 653"/>
              <a:gd name="f279" fmla="*/ f181 1 501"/>
              <a:gd name="f280" fmla="*/ f182 1 653"/>
              <a:gd name="f281" fmla="*/ f183 1 501"/>
              <a:gd name="f282" fmla="*/ f184 1 653"/>
              <a:gd name="f283" fmla="*/ f185 1 501"/>
              <a:gd name="f284" fmla="*/ f186 1 653"/>
              <a:gd name="f285" fmla="*/ f187 1 501"/>
              <a:gd name="f286" fmla="*/ f188 1 653"/>
              <a:gd name="f287" fmla="*/ f189 1 501"/>
              <a:gd name="f288" fmla="*/ f190 1 653"/>
              <a:gd name="f289" fmla="*/ f191 1 501"/>
              <a:gd name="f290" fmla="*/ f192 1 653"/>
              <a:gd name="f291" fmla="*/ f193 1 501"/>
              <a:gd name="f292" fmla="*/ f194 1 653"/>
              <a:gd name="f293" fmla="*/ f195 1 501"/>
              <a:gd name="f294" fmla="*/ f196 1 653"/>
              <a:gd name="f295" fmla="*/ f197 1 501"/>
              <a:gd name="f296" fmla="*/ f198 1 653"/>
              <a:gd name="f297" fmla="*/ f199 1 501"/>
              <a:gd name="f298" fmla="*/ f200 1 653"/>
              <a:gd name="f299" fmla="*/ f201 1 501"/>
              <a:gd name="f300" fmla="*/ f202 1 653"/>
              <a:gd name="f301" fmla="*/ f203 1 501"/>
              <a:gd name="f302" fmla="*/ 0 1 f105"/>
              <a:gd name="f303" fmla="*/ f6 1 f105"/>
              <a:gd name="f304" fmla="*/ 0 1 f106"/>
              <a:gd name="f305" fmla="*/ f7 1 f106"/>
              <a:gd name="f306" fmla="+- f204 0 f1"/>
              <a:gd name="f307" fmla="*/ f205 1 f105"/>
              <a:gd name="f308" fmla="*/ f206 1 f106"/>
              <a:gd name="f309" fmla="*/ f207 1 f105"/>
              <a:gd name="f310" fmla="*/ f208 1 f106"/>
              <a:gd name="f311" fmla="*/ f209 1 f105"/>
              <a:gd name="f312" fmla="*/ f210 1 f106"/>
              <a:gd name="f313" fmla="*/ f211 1 f105"/>
              <a:gd name="f314" fmla="*/ f212 1 f106"/>
              <a:gd name="f315" fmla="*/ f213 1 f105"/>
              <a:gd name="f316" fmla="*/ f214 1 f106"/>
              <a:gd name="f317" fmla="*/ f215 1 f105"/>
              <a:gd name="f318" fmla="*/ f216 1 f106"/>
              <a:gd name="f319" fmla="*/ f217 1 f105"/>
              <a:gd name="f320" fmla="*/ f218 1 f106"/>
              <a:gd name="f321" fmla="*/ f219 1 f105"/>
              <a:gd name="f322" fmla="*/ f220 1 f106"/>
              <a:gd name="f323" fmla="*/ f221 1 f105"/>
              <a:gd name="f324" fmla="*/ f222 1 f106"/>
              <a:gd name="f325" fmla="*/ f223 1 f105"/>
              <a:gd name="f326" fmla="*/ f224 1 f106"/>
              <a:gd name="f327" fmla="*/ f225 1 f105"/>
              <a:gd name="f328" fmla="*/ f226 1 f106"/>
              <a:gd name="f329" fmla="*/ f227 1 f105"/>
              <a:gd name="f330" fmla="*/ f228 1 f106"/>
              <a:gd name="f331" fmla="*/ f229 1 f105"/>
              <a:gd name="f332" fmla="*/ f230 1 f106"/>
              <a:gd name="f333" fmla="*/ f231 1 f105"/>
              <a:gd name="f334" fmla="*/ f232 1 f106"/>
              <a:gd name="f335" fmla="*/ f233 1 f105"/>
              <a:gd name="f336" fmla="*/ f234 1 f106"/>
              <a:gd name="f337" fmla="*/ f235 1 f105"/>
              <a:gd name="f338" fmla="*/ f236 1 f106"/>
              <a:gd name="f339" fmla="*/ f237 1 f105"/>
              <a:gd name="f340" fmla="*/ f238 1 f106"/>
              <a:gd name="f341" fmla="*/ f239 1 f105"/>
              <a:gd name="f342" fmla="*/ f240 1 f106"/>
              <a:gd name="f343" fmla="*/ f241 1 f105"/>
              <a:gd name="f344" fmla="*/ f242 1 f106"/>
              <a:gd name="f345" fmla="*/ f243 1 f106"/>
              <a:gd name="f346" fmla="*/ f244 1 f105"/>
              <a:gd name="f347" fmla="*/ f245 1 f106"/>
              <a:gd name="f348" fmla="*/ f246 1 f105"/>
              <a:gd name="f349" fmla="*/ f247 1 f106"/>
              <a:gd name="f350" fmla="*/ f248 1 f105"/>
              <a:gd name="f351" fmla="*/ f249 1 f106"/>
              <a:gd name="f352" fmla="*/ f250 1 f105"/>
              <a:gd name="f353" fmla="*/ f251 1 f106"/>
              <a:gd name="f354" fmla="*/ f252 1 f105"/>
              <a:gd name="f355" fmla="*/ f253 1 f106"/>
              <a:gd name="f356" fmla="*/ f254 1 f105"/>
              <a:gd name="f357" fmla="*/ f255 1 f106"/>
              <a:gd name="f358" fmla="*/ f256 1 f105"/>
              <a:gd name="f359" fmla="*/ f257 1 f106"/>
              <a:gd name="f360" fmla="*/ f258 1 f105"/>
              <a:gd name="f361" fmla="*/ f259 1 f106"/>
              <a:gd name="f362" fmla="*/ f260 1 f105"/>
              <a:gd name="f363" fmla="*/ f261 1 f106"/>
              <a:gd name="f364" fmla="*/ f262 1 f105"/>
              <a:gd name="f365" fmla="*/ f263 1 f106"/>
              <a:gd name="f366" fmla="*/ f264 1 f105"/>
              <a:gd name="f367" fmla="*/ f265 1 f106"/>
              <a:gd name="f368" fmla="*/ f266 1 f105"/>
              <a:gd name="f369" fmla="*/ f267 1 f106"/>
              <a:gd name="f370" fmla="*/ f268 1 f105"/>
              <a:gd name="f371" fmla="*/ f269 1 f106"/>
              <a:gd name="f372" fmla="*/ f270 1 f105"/>
              <a:gd name="f373" fmla="*/ f271 1 f106"/>
              <a:gd name="f374" fmla="*/ f272 1 f105"/>
              <a:gd name="f375" fmla="*/ f273 1 f106"/>
              <a:gd name="f376" fmla="*/ f274 1 f105"/>
              <a:gd name="f377" fmla="*/ f275 1 f106"/>
              <a:gd name="f378" fmla="*/ f276 1 f105"/>
              <a:gd name="f379" fmla="*/ f277 1 f106"/>
              <a:gd name="f380" fmla="*/ f278 1 f105"/>
              <a:gd name="f381" fmla="*/ f279 1 f106"/>
              <a:gd name="f382" fmla="*/ f280 1 f105"/>
              <a:gd name="f383" fmla="*/ f281 1 f106"/>
              <a:gd name="f384" fmla="*/ f282 1 f105"/>
              <a:gd name="f385" fmla="*/ f283 1 f106"/>
              <a:gd name="f386" fmla="*/ f284 1 f105"/>
              <a:gd name="f387" fmla="*/ f285 1 f106"/>
              <a:gd name="f388" fmla="*/ f286 1 f105"/>
              <a:gd name="f389" fmla="*/ f287 1 f106"/>
              <a:gd name="f390" fmla="*/ f288 1 f105"/>
              <a:gd name="f391" fmla="*/ f289 1 f106"/>
              <a:gd name="f392" fmla="*/ f290 1 f105"/>
              <a:gd name="f393" fmla="*/ f291 1 f106"/>
              <a:gd name="f394" fmla="*/ f292 1 f105"/>
              <a:gd name="f395" fmla="*/ f293 1 f106"/>
              <a:gd name="f396" fmla="*/ f294 1 f105"/>
              <a:gd name="f397" fmla="*/ f295 1 f106"/>
              <a:gd name="f398" fmla="*/ f296 1 f105"/>
              <a:gd name="f399" fmla="*/ f297 1 f106"/>
              <a:gd name="f400" fmla="*/ f298 1 f105"/>
              <a:gd name="f401" fmla="*/ f299 1 f106"/>
              <a:gd name="f402" fmla="*/ f300 1 f105"/>
              <a:gd name="f403" fmla="*/ f301 1 f106"/>
              <a:gd name="f404" fmla="*/ f302 f100 1"/>
              <a:gd name="f405" fmla="*/ f303 f100 1"/>
              <a:gd name="f406" fmla="*/ f305 f101 1"/>
              <a:gd name="f407" fmla="*/ f304 f101 1"/>
              <a:gd name="f408" fmla="*/ f307 f100 1"/>
              <a:gd name="f409" fmla="*/ f308 f101 1"/>
              <a:gd name="f410" fmla="*/ f309 f100 1"/>
              <a:gd name="f411" fmla="*/ f310 f101 1"/>
              <a:gd name="f412" fmla="*/ f311 f100 1"/>
              <a:gd name="f413" fmla="*/ f312 f101 1"/>
              <a:gd name="f414" fmla="*/ f313 f100 1"/>
              <a:gd name="f415" fmla="*/ f314 f101 1"/>
              <a:gd name="f416" fmla="*/ f315 f100 1"/>
              <a:gd name="f417" fmla="*/ f316 f101 1"/>
              <a:gd name="f418" fmla="*/ f317 f100 1"/>
              <a:gd name="f419" fmla="*/ f318 f101 1"/>
              <a:gd name="f420" fmla="*/ f319 f100 1"/>
              <a:gd name="f421" fmla="*/ f320 f101 1"/>
              <a:gd name="f422" fmla="*/ f321 f100 1"/>
              <a:gd name="f423" fmla="*/ f322 f101 1"/>
              <a:gd name="f424" fmla="*/ f323 f100 1"/>
              <a:gd name="f425" fmla="*/ f324 f101 1"/>
              <a:gd name="f426" fmla="*/ f325 f100 1"/>
              <a:gd name="f427" fmla="*/ f326 f101 1"/>
              <a:gd name="f428" fmla="*/ f327 f100 1"/>
              <a:gd name="f429" fmla="*/ f328 f101 1"/>
              <a:gd name="f430" fmla="*/ f329 f100 1"/>
              <a:gd name="f431" fmla="*/ f330 f101 1"/>
              <a:gd name="f432" fmla="*/ f331 f100 1"/>
              <a:gd name="f433" fmla="*/ f332 f101 1"/>
              <a:gd name="f434" fmla="*/ f333 f100 1"/>
              <a:gd name="f435" fmla="*/ f334 f101 1"/>
              <a:gd name="f436" fmla="*/ f335 f100 1"/>
              <a:gd name="f437" fmla="*/ f336 f101 1"/>
              <a:gd name="f438" fmla="*/ f337 f100 1"/>
              <a:gd name="f439" fmla="*/ f338 f101 1"/>
              <a:gd name="f440" fmla="*/ f339 f100 1"/>
              <a:gd name="f441" fmla="*/ f340 f101 1"/>
              <a:gd name="f442" fmla="*/ f341 f100 1"/>
              <a:gd name="f443" fmla="*/ f342 f101 1"/>
              <a:gd name="f444" fmla="*/ f343 f100 1"/>
              <a:gd name="f445" fmla="*/ f344 f101 1"/>
              <a:gd name="f446" fmla="*/ f345 f101 1"/>
              <a:gd name="f447" fmla="*/ f346 f100 1"/>
              <a:gd name="f448" fmla="*/ f347 f101 1"/>
              <a:gd name="f449" fmla="*/ f348 f100 1"/>
              <a:gd name="f450" fmla="*/ f349 f101 1"/>
              <a:gd name="f451" fmla="*/ f350 f100 1"/>
              <a:gd name="f452" fmla="*/ f351 f101 1"/>
              <a:gd name="f453" fmla="*/ f352 f100 1"/>
              <a:gd name="f454" fmla="*/ f353 f101 1"/>
              <a:gd name="f455" fmla="*/ f354 f100 1"/>
              <a:gd name="f456" fmla="*/ f355 f101 1"/>
              <a:gd name="f457" fmla="*/ f356 f100 1"/>
              <a:gd name="f458" fmla="*/ f357 f101 1"/>
              <a:gd name="f459" fmla="*/ f358 f100 1"/>
              <a:gd name="f460" fmla="*/ f359 f101 1"/>
              <a:gd name="f461" fmla="*/ f360 f100 1"/>
              <a:gd name="f462" fmla="*/ f361 f101 1"/>
              <a:gd name="f463" fmla="*/ f362 f100 1"/>
              <a:gd name="f464" fmla="*/ f363 f101 1"/>
              <a:gd name="f465" fmla="*/ f364 f100 1"/>
              <a:gd name="f466" fmla="*/ f365 f101 1"/>
              <a:gd name="f467" fmla="*/ f366 f100 1"/>
              <a:gd name="f468" fmla="*/ f367 f101 1"/>
              <a:gd name="f469" fmla="*/ f368 f100 1"/>
              <a:gd name="f470" fmla="*/ f369 f101 1"/>
              <a:gd name="f471" fmla="*/ f370 f100 1"/>
              <a:gd name="f472" fmla="*/ f371 f101 1"/>
              <a:gd name="f473" fmla="*/ f372 f100 1"/>
              <a:gd name="f474" fmla="*/ f373 f101 1"/>
              <a:gd name="f475" fmla="*/ f374 f100 1"/>
              <a:gd name="f476" fmla="*/ f375 f101 1"/>
              <a:gd name="f477" fmla="*/ f376 f100 1"/>
              <a:gd name="f478" fmla="*/ f377 f101 1"/>
              <a:gd name="f479" fmla="*/ f378 f100 1"/>
              <a:gd name="f480" fmla="*/ f379 f101 1"/>
              <a:gd name="f481" fmla="*/ f380 f100 1"/>
              <a:gd name="f482" fmla="*/ f381 f101 1"/>
              <a:gd name="f483" fmla="*/ f382 f100 1"/>
              <a:gd name="f484" fmla="*/ f383 f101 1"/>
              <a:gd name="f485" fmla="*/ f384 f100 1"/>
              <a:gd name="f486" fmla="*/ f385 f101 1"/>
              <a:gd name="f487" fmla="*/ f386 f100 1"/>
              <a:gd name="f488" fmla="*/ f387 f101 1"/>
              <a:gd name="f489" fmla="*/ f388 f100 1"/>
              <a:gd name="f490" fmla="*/ f389 f101 1"/>
              <a:gd name="f491" fmla="*/ f390 f100 1"/>
              <a:gd name="f492" fmla="*/ f391 f101 1"/>
              <a:gd name="f493" fmla="*/ f392 f100 1"/>
              <a:gd name="f494" fmla="*/ f393 f101 1"/>
              <a:gd name="f495" fmla="*/ f394 f100 1"/>
              <a:gd name="f496" fmla="*/ f395 f101 1"/>
              <a:gd name="f497" fmla="*/ f396 f100 1"/>
              <a:gd name="f498" fmla="*/ f397 f101 1"/>
              <a:gd name="f499" fmla="*/ f398 f100 1"/>
              <a:gd name="f500" fmla="*/ f399 f101 1"/>
              <a:gd name="f501" fmla="*/ f400 f100 1"/>
              <a:gd name="f502" fmla="*/ f401 f101 1"/>
              <a:gd name="f503" fmla="*/ f402 f100 1"/>
              <a:gd name="f504" fmla="*/ f403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6">
                <a:pos x="f408" y="f409"/>
              </a:cxn>
              <a:cxn ang="f306">
                <a:pos x="f410" y="f411"/>
              </a:cxn>
              <a:cxn ang="f306">
                <a:pos x="f412" y="f413"/>
              </a:cxn>
              <a:cxn ang="f306">
                <a:pos x="f414" y="f415"/>
              </a:cxn>
              <a:cxn ang="f306">
                <a:pos x="f416" y="f417"/>
              </a:cxn>
              <a:cxn ang="f306">
                <a:pos x="f418" y="f419"/>
              </a:cxn>
              <a:cxn ang="f306">
                <a:pos x="f420" y="f421"/>
              </a:cxn>
              <a:cxn ang="f306">
                <a:pos x="f422" y="f423"/>
              </a:cxn>
              <a:cxn ang="f306">
                <a:pos x="f424" y="f425"/>
              </a:cxn>
              <a:cxn ang="f306">
                <a:pos x="f426" y="f427"/>
              </a:cxn>
              <a:cxn ang="f306">
                <a:pos x="f428" y="f429"/>
              </a:cxn>
              <a:cxn ang="f306">
                <a:pos x="f430" y="f431"/>
              </a:cxn>
              <a:cxn ang="f306">
                <a:pos x="f432" y="f433"/>
              </a:cxn>
              <a:cxn ang="f306">
                <a:pos x="f434" y="f435"/>
              </a:cxn>
              <a:cxn ang="f306">
                <a:pos x="f436" y="f437"/>
              </a:cxn>
              <a:cxn ang="f306">
                <a:pos x="f438" y="f439"/>
              </a:cxn>
              <a:cxn ang="f306">
                <a:pos x="f440" y="f441"/>
              </a:cxn>
              <a:cxn ang="f306">
                <a:pos x="f442" y="f443"/>
              </a:cxn>
              <a:cxn ang="f306">
                <a:pos x="f444" y="f445"/>
              </a:cxn>
              <a:cxn ang="f306">
                <a:pos x="f444" y="f446"/>
              </a:cxn>
              <a:cxn ang="f306">
                <a:pos x="f447" y="f448"/>
              </a:cxn>
              <a:cxn ang="f306">
                <a:pos x="f449" y="f450"/>
              </a:cxn>
              <a:cxn ang="f306">
                <a:pos x="f451" y="f452"/>
              </a:cxn>
              <a:cxn ang="f306">
                <a:pos x="f453" y="f454"/>
              </a:cxn>
              <a:cxn ang="f306">
                <a:pos x="f455" y="f456"/>
              </a:cxn>
              <a:cxn ang="f306">
                <a:pos x="f457" y="f458"/>
              </a:cxn>
              <a:cxn ang="f306">
                <a:pos x="f459" y="f460"/>
              </a:cxn>
              <a:cxn ang="f306">
                <a:pos x="f461" y="f462"/>
              </a:cxn>
              <a:cxn ang="f306">
                <a:pos x="f463" y="f464"/>
              </a:cxn>
              <a:cxn ang="f306">
                <a:pos x="f465" y="f466"/>
              </a:cxn>
              <a:cxn ang="f306">
                <a:pos x="f467" y="f468"/>
              </a:cxn>
              <a:cxn ang="f306">
                <a:pos x="f469" y="f470"/>
              </a:cxn>
              <a:cxn ang="f306">
                <a:pos x="f471" y="f472"/>
              </a:cxn>
              <a:cxn ang="f306">
                <a:pos x="f473" y="f474"/>
              </a:cxn>
              <a:cxn ang="f306">
                <a:pos x="f475" y="f476"/>
              </a:cxn>
              <a:cxn ang="f306">
                <a:pos x="f477" y="f478"/>
              </a:cxn>
              <a:cxn ang="f306">
                <a:pos x="f479" y="f480"/>
              </a:cxn>
              <a:cxn ang="f306">
                <a:pos x="f481" y="f482"/>
              </a:cxn>
              <a:cxn ang="f306">
                <a:pos x="f483" y="f484"/>
              </a:cxn>
              <a:cxn ang="f306">
                <a:pos x="f485" y="f486"/>
              </a:cxn>
              <a:cxn ang="f306">
                <a:pos x="f487" y="f488"/>
              </a:cxn>
              <a:cxn ang="f306">
                <a:pos x="f489" y="f490"/>
              </a:cxn>
              <a:cxn ang="f306">
                <a:pos x="f491" y="f492"/>
              </a:cxn>
              <a:cxn ang="f306">
                <a:pos x="f493" y="f494"/>
              </a:cxn>
              <a:cxn ang="f306">
                <a:pos x="f495" y="f496"/>
              </a:cxn>
              <a:cxn ang="f306">
                <a:pos x="f497" y="f498"/>
              </a:cxn>
              <a:cxn ang="f306">
                <a:pos x="f499" y="f500"/>
              </a:cxn>
              <a:cxn ang="f306">
                <a:pos x="f501" y="f502"/>
              </a:cxn>
              <a:cxn ang="f306">
                <a:pos x="f503" y="f504"/>
              </a:cxn>
              <a:cxn ang="f306">
                <a:pos x="f408" y="f409"/>
              </a:cxn>
            </a:cxnLst>
            <a:rect l="f404" t="f407" r="f405" b="f406"/>
            <a:pathLst>
              <a:path w="653" h="501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6" y="f5"/>
                </a:lnTo>
                <a:lnTo>
                  <a:pt x="f6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5" y="f7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24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8" y="f9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Volný tvar 21"/>
          <p:cNvSpPr/>
          <p:nvPr/>
        </p:nvSpPr>
        <p:spPr>
          <a:xfrm rot="20055608">
            <a:off x="10959305" y="2354897"/>
            <a:ext cx="1935007" cy="1935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5004"/>
              <a:gd name="f7" fmla="val 1935024"/>
              <a:gd name="f8" fmla="val 694205"/>
              <a:gd name="f9" fmla="val 464234"/>
              <a:gd name="f10" fmla="val 677734"/>
              <a:gd name="f11" fmla="val 457523"/>
              <a:gd name="f12" fmla="val 659433"/>
              <a:gd name="f13" fmla="val 452490"/>
              <a:gd name="f14" fmla="val 639302"/>
              <a:gd name="f15" fmla="val 447457"/>
              <a:gd name="f16" fmla="val 617342"/>
              <a:gd name="f17" fmla="val 445780"/>
              <a:gd name="f18" fmla="val 597210"/>
              <a:gd name="f19" fmla="val 444102"/>
              <a:gd name="f20" fmla="val 577080"/>
              <a:gd name="f21" fmla="val 558778"/>
              <a:gd name="f22" fmla="val 542307"/>
              <a:gd name="f23" fmla="val 524007"/>
              <a:gd name="f24" fmla="val 507536"/>
              <a:gd name="f25" fmla="val 492895"/>
              <a:gd name="f26" fmla="val 472622"/>
              <a:gd name="f27" fmla="val 478254"/>
              <a:gd name="f28" fmla="val 482687"/>
              <a:gd name="f29" fmla="val 465444"/>
              <a:gd name="f30" fmla="val 492753"/>
              <a:gd name="f31" fmla="val 454463"/>
              <a:gd name="f32" fmla="val 504497"/>
              <a:gd name="f33" fmla="val 445312"/>
              <a:gd name="f34" fmla="val 517918"/>
              <a:gd name="f35" fmla="val 434332"/>
              <a:gd name="f36" fmla="val 531339"/>
              <a:gd name="f37" fmla="val 427012"/>
              <a:gd name="f38" fmla="val 546438"/>
              <a:gd name="f39" fmla="val 421522"/>
              <a:gd name="f40" fmla="val 561536"/>
              <a:gd name="f41" fmla="val 416031"/>
              <a:gd name="f42" fmla="val 578312"/>
              <a:gd name="f43" fmla="val 414201"/>
              <a:gd name="f44" fmla="val 595089"/>
              <a:gd name="f45" fmla="val 412371"/>
              <a:gd name="f46" fmla="val 613543"/>
              <a:gd name="f47" fmla="val 414202"/>
              <a:gd name="f48" fmla="val 631997"/>
              <a:gd name="f49" fmla="val 650450"/>
              <a:gd name="f50" fmla="val 670582"/>
              <a:gd name="f51" fmla="val 687358"/>
              <a:gd name="f52" fmla="val 702457"/>
              <a:gd name="f53" fmla="val 717556"/>
              <a:gd name="f54" fmla="val 730977"/>
              <a:gd name="f55" fmla="val 465443"/>
              <a:gd name="f56" fmla="val 742720"/>
              <a:gd name="f57" fmla="val 756141"/>
              <a:gd name="f58" fmla="val 764529"/>
              <a:gd name="f59" fmla="val 772917"/>
              <a:gd name="f60" fmla="val 781306"/>
              <a:gd name="f61" fmla="val 786338"/>
              <a:gd name="f62" fmla="val 789694"/>
              <a:gd name="f63" fmla="val 577079"/>
              <a:gd name="f64" fmla="val 793049"/>
              <a:gd name="f65" fmla="val 597211"/>
              <a:gd name="f66" fmla="val 617341"/>
              <a:gd name="f67" fmla="val 677735"/>
              <a:gd name="f68" fmla="val 710676"/>
              <a:gd name="f69" fmla="val 727146"/>
              <a:gd name="f70" fmla="val 739957"/>
              <a:gd name="f71" fmla="val 752768"/>
              <a:gd name="f72" fmla="val 761919"/>
              <a:gd name="f73" fmla="val 771069"/>
              <a:gd name="f74" fmla="val 778389"/>
              <a:gd name="f75" fmla="val 785709"/>
              <a:gd name="f76" fmla="val 789369"/>
              <a:gd name="f77" fmla="val 793030"/>
              <a:gd name="f78" fmla="val 595088"/>
              <a:gd name="f79" fmla="val 789370"/>
              <a:gd name="f80" fmla="val 578313"/>
              <a:gd name="f81" fmla="val 785710"/>
              <a:gd name="f82" fmla="val 546437"/>
              <a:gd name="f83" fmla="val 727147"/>
              <a:gd name="f84" fmla="val 1355286"/>
              <a:gd name="f85" fmla="val 83437"/>
              <a:gd name="f86" fmla="val 1397193"/>
              <a:gd name="f87" fmla="val 104740"/>
              <a:gd name="f88" fmla="val 1439100"/>
              <a:gd name="f89" fmla="val 126043"/>
              <a:gd name="f90" fmla="val 1477516"/>
              <a:gd name="f91" fmla="val 149121"/>
              <a:gd name="f92" fmla="val 1515931"/>
              <a:gd name="f93" fmla="val 175750"/>
              <a:gd name="f94" fmla="val 1554346"/>
              <a:gd name="f95" fmla="val 204154"/>
              <a:gd name="f96" fmla="val 1589269"/>
              <a:gd name="f97" fmla="val 230783"/>
              <a:gd name="f98" fmla="val 1625938"/>
              <a:gd name="f99" fmla="val 260962"/>
              <a:gd name="f100" fmla="val 1657368"/>
              <a:gd name="f101" fmla="val 294692"/>
              <a:gd name="f102" fmla="val 1688798"/>
              <a:gd name="f103" fmla="val 328422"/>
              <a:gd name="f104" fmla="val 1720229"/>
              <a:gd name="f105" fmla="val 362151"/>
              <a:gd name="f106" fmla="val 1746421"/>
              <a:gd name="f107" fmla="val 399432"/>
              <a:gd name="f108" fmla="val 1772613"/>
              <a:gd name="f109" fmla="val 436712"/>
              <a:gd name="f110" fmla="val 1798805"/>
              <a:gd name="f111" fmla="val 475768"/>
              <a:gd name="f112" fmla="val 1821505"/>
              <a:gd name="f113" fmla="val 514823"/>
              <a:gd name="f114" fmla="val 1842460"/>
              <a:gd name="f115" fmla="val 555654"/>
              <a:gd name="f116" fmla="val 1861666"/>
              <a:gd name="f117" fmla="val 598260"/>
              <a:gd name="f118" fmla="val 1879129"/>
              <a:gd name="f119" fmla="val 640866"/>
              <a:gd name="f120" fmla="val 1893097"/>
              <a:gd name="f121" fmla="val 687022"/>
              <a:gd name="f122" fmla="val 1907066"/>
              <a:gd name="f123" fmla="val 731403"/>
              <a:gd name="f124" fmla="val 1917543"/>
              <a:gd name="f125" fmla="val 777560"/>
              <a:gd name="f126" fmla="val 1924529"/>
              <a:gd name="f127" fmla="val 823717"/>
              <a:gd name="f128" fmla="val 1931512"/>
              <a:gd name="f129" fmla="val 871648"/>
              <a:gd name="f130" fmla="val 919580"/>
              <a:gd name="f131" fmla="val 967512"/>
              <a:gd name="f132" fmla="val 1017219"/>
              <a:gd name="f133" fmla="val 1066926"/>
              <a:gd name="f134" fmla="val 1924527"/>
              <a:gd name="f135" fmla="val 1114858"/>
              <a:gd name="f136" fmla="val 1917544"/>
              <a:gd name="f137" fmla="val 1162790"/>
              <a:gd name="f138" fmla="val 1208946"/>
              <a:gd name="f139" fmla="val 1255103"/>
              <a:gd name="f140" fmla="val 1879127"/>
              <a:gd name="f141" fmla="val 1299484"/>
              <a:gd name="f142" fmla="val 1343865"/>
              <a:gd name="f143" fmla="val 1842459"/>
              <a:gd name="f144" fmla="val 1386471"/>
              <a:gd name="f145" fmla="val 1429078"/>
              <a:gd name="f146" fmla="val 1468133"/>
              <a:gd name="f147" fmla="val 1508964"/>
              <a:gd name="f148" fmla="val 1546244"/>
              <a:gd name="f149" fmla="val 1581749"/>
              <a:gd name="f150" fmla="val 1688799"/>
              <a:gd name="f151" fmla="val 1619029"/>
              <a:gd name="f152" fmla="val 1657367"/>
              <a:gd name="f153" fmla="val 1650984"/>
              <a:gd name="f154" fmla="val 1682938"/>
              <a:gd name="f155" fmla="val 1589268"/>
              <a:gd name="f156" fmla="val 1714893"/>
              <a:gd name="f157" fmla="val 1743297"/>
              <a:gd name="f158" fmla="val 1768150"/>
              <a:gd name="f159" fmla="val 1477515"/>
              <a:gd name="f160" fmla="val 1794779"/>
              <a:gd name="f161" fmla="val 1439101"/>
              <a:gd name="f162" fmla="val 1817858"/>
              <a:gd name="f163" fmla="val 1839160"/>
              <a:gd name="f164" fmla="val 1858688"/>
              <a:gd name="f165" fmla="val 1311633"/>
              <a:gd name="f166" fmla="val 1874666"/>
              <a:gd name="f167" fmla="val 1267979"/>
              <a:gd name="f168" fmla="val 1892418"/>
              <a:gd name="f169" fmla="val 1222579"/>
              <a:gd name="f170" fmla="val 1904845"/>
              <a:gd name="f171" fmla="val 1177180"/>
              <a:gd name="f172" fmla="val 1915496"/>
              <a:gd name="f173" fmla="val 1130034"/>
              <a:gd name="f174" fmla="val 1922597"/>
              <a:gd name="f175" fmla="val 1081142"/>
              <a:gd name="f176" fmla="val 1929699"/>
              <a:gd name="f177" fmla="val 1033996"/>
              <a:gd name="f178" fmla="val 1933249"/>
              <a:gd name="f179" fmla="val 983379"/>
              <a:gd name="f180" fmla="val 1935023"/>
              <a:gd name="f181" fmla="val 983363"/>
              <a:gd name="f182" fmla="val 983358"/>
              <a:gd name="f183" fmla="val 934661"/>
              <a:gd name="f184" fmla="val 884138"/>
              <a:gd name="f185" fmla="val 1929698"/>
              <a:gd name="f186" fmla="val 835420"/>
              <a:gd name="f187" fmla="val 786703"/>
              <a:gd name="f188" fmla="val 1915497"/>
              <a:gd name="f189" fmla="val 739789"/>
              <a:gd name="f190" fmla="val 692876"/>
              <a:gd name="f191" fmla="val 647766"/>
              <a:gd name="f192" fmla="val 600853"/>
              <a:gd name="f193" fmla="val 559353"/>
              <a:gd name="f194" fmla="val 1839161"/>
              <a:gd name="f195" fmla="val 516049"/>
              <a:gd name="f196" fmla="val 474549"/>
              <a:gd name="f197" fmla="val 434852"/>
              <a:gd name="f198" fmla="val 1768151"/>
              <a:gd name="f199" fmla="val 396961"/>
              <a:gd name="f200" fmla="val 359068"/>
              <a:gd name="f201" fmla="val 322981"/>
              <a:gd name="f202" fmla="val 290503"/>
              <a:gd name="f203" fmla="val 256219"/>
              <a:gd name="f204" fmla="val 225546"/>
              <a:gd name="f205" fmla="val 1581750"/>
              <a:gd name="f206" fmla="val 196676"/>
              <a:gd name="f207" fmla="val 169611"/>
              <a:gd name="f208" fmla="val 144349"/>
              <a:gd name="f209" fmla="val 120892"/>
              <a:gd name="f210" fmla="val 1429077"/>
              <a:gd name="f211" fmla="val 99240"/>
              <a:gd name="f212" fmla="val 1386472"/>
              <a:gd name="f213" fmla="val 77588"/>
              <a:gd name="f214" fmla="val 61348"/>
              <a:gd name="f215" fmla="val 45109"/>
              <a:gd name="f216" fmla="val 32478"/>
              <a:gd name="f217" fmla="val 21652"/>
              <a:gd name="f218" fmla="val 14435"/>
              <a:gd name="f219" fmla="val 7218"/>
              <a:gd name="f220" fmla="val 1066927"/>
              <a:gd name="f221" fmla="val 1804"/>
              <a:gd name="f222" fmla="val 917805"/>
              <a:gd name="f223" fmla="val 869873"/>
              <a:gd name="f224" fmla="val 820166"/>
              <a:gd name="f225" fmla="val 774010"/>
              <a:gd name="f226" fmla="val 32479"/>
              <a:gd name="f227" fmla="val 726078"/>
              <a:gd name="f228" fmla="val 681696"/>
              <a:gd name="f229" fmla="val 61349"/>
              <a:gd name="f230" fmla="val 635540"/>
              <a:gd name="f231" fmla="val 592934"/>
              <a:gd name="f232" fmla="val 548553"/>
              <a:gd name="f233" fmla="val 120893"/>
              <a:gd name="f234" fmla="val 507722"/>
              <a:gd name="f235" fmla="val 465116"/>
              <a:gd name="f236" fmla="val 169610"/>
              <a:gd name="f237" fmla="val 427836"/>
              <a:gd name="f238" fmla="val 390556"/>
              <a:gd name="f239" fmla="val 353275"/>
              <a:gd name="f240" fmla="val 256220"/>
              <a:gd name="f241" fmla="val 317770"/>
              <a:gd name="f242" fmla="val 285816"/>
              <a:gd name="f243" fmla="val 252086"/>
              <a:gd name="f244" fmla="val 359070"/>
              <a:gd name="f245" fmla="val 221907"/>
              <a:gd name="f246" fmla="val 396960"/>
              <a:gd name="f247" fmla="val 193502"/>
              <a:gd name="f248" fmla="val 166874"/>
              <a:gd name="f249" fmla="val 474548"/>
              <a:gd name="f250" fmla="val 142020"/>
              <a:gd name="f251" fmla="val 516048"/>
              <a:gd name="f252" fmla="val 118942"/>
              <a:gd name="f253" fmla="val 97639"/>
              <a:gd name="f254" fmla="val 76336"/>
              <a:gd name="f255" fmla="val 647767"/>
              <a:gd name="f256" fmla="val 60359"/>
              <a:gd name="f257" fmla="val 44381"/>
              <a:gd name="f258" fmla="val 31955"/>
              <a:gd name="f259" fmla="val 21303"/>
              <a:gd name="f260" fmla="val 14202"/>
              <a:gd name="f261" fmla="val 7101"/>
              <a:gd name="f262" fmla="val 3551"/>
              <a:gd name="f263" fmla="val 2"/>
              <a:gd name="f264" fmla="val 983367"/>
              <a:gd name="f265" fmla="val 1"/>
              <a:gd name="f266" fmla="val 983378"/>
              <a:gd name="f267" fmla="val 5326"/>
              <a:gd name="f268" fmla="val 8876"/>
              <a:gd name="f269" fmla="val 15978"/>
              <a:gd name="f270" fmla="val 1177179"/>
              <a:gd name="f271" fmla="val 26629"/>
              <a:gd name="f272" fmla="val 37281"/>
              <a:gd name="f273" fmla="val 1267978"/>
              <a:gd name="f274" fmla="val 51482"/>
              <a:gd name="f275" fmla="val 65684"/>
              <a:gd name="f276" fmla="+- 0 0 -90"/>
              <a:gd name="f277" fmla="*/ f3 1 1935004"/>
              <a:gd name="f278" fmla="*/ f4 1 1935024"/>
              <a:gd name="f279" fmla="+- f7 0 f5"/>
              <a:gd name="f280" fmla="+- f6 0 f5"/>
              <a:gd name="f281" fmla="*/ f276 f0 1"/>
              <a:gd name="f282" fmla="*/ f280 1 1935004"/>
              <a:gd name="f283" fmla="*/ f279 1 1935024"/>
              <a:gd name="f284" fmla="*/ 694205 f280 1"/>
              <a:gd name="f285" fmla="*/ 464234 f279 1"/>
              <a:gd name="f286" fmla="*/ 677734 f280 1"/>
              <a:gd name="f287" fmla="*/ 457523 f279 1"/>
              <a:gd name="f288" fmla="*/ 659433 f280 1"/>
              <a:gd name="f289" fmla="*/ 452490 f279 1"/>
              <a:gd name="f290" fmla="*/ 639302 f280 1"/>
              <a:gd name="f291" fmla="*/ 447457 f279 1"/>
              <a:gd name="f292" fmla="*/ 617342 f280 1"/>
              <a:gd name="f293" fmla="*/ 445780 f279 1"/>
              <a:gd name="f294" fmla="*/ 597210 f280 1"/>
              <a:gd name="f295" fmla="*/ 444102 f279 1"/>
              <a:gd name="f296" fmla="*/ 577080 f280 1"/>
              <a:gd name="f297" fmla="*/ 558778 f280 1"/>
              <a:gd name="f298" fmla="*/ 542307 f280 1"/>
              <a:gd name="f299" fmla="*/ 524007 f280 1"/>
              <a:gd name="f300" fmla="*/ 507536 f280 1"/>
              <a:gd name="f301" fmla="*/ 492895 f280 1"/>
              <a:gd name="f302" fmla="*/ 472622 f279 1"/>
              <a:gd name="f303" fmla="*/ 478254 f280 1"/>
              <a:gd name="f304" fmla="*/ 482687 f279 1"/>
              <a:gd name="f305" fmla="*/ 465444 f280 1"/>
              <a:gd name="f306" fmla="*/ 492753 f279 1"/>
              <a:gd name="f307" fmla="*/ 454463 f280 1"/>
              <a:gd name="f308" fmla="*/ 504497 f279 1"/>
              <a:gd name="f309" fmla="*/ 445312 f280 1"/>
              <a:gd name="f310" fmla="*/ 517918 f279 1"/>
              <a:gd name="f311" fmla="*/ 434332 f280 1"/>
              <a:gd name="f312" fmla="*/ 531339 f279 1"/>
              <a:gd name="f313" fmla="*/ 427012 f280 1"/>
              <a:gd name="f314" fmla="*/ 546438 f279 1"/>
              <a:gd name="f315" fmla="*/ 421522 f280 1"/>
              <a:gd name="f316" fmla="*/ 561536 f279 1"/>
              <a:gd name="f317" fmla="*/ 416031 f280 1"/>
              <a:gd name="f318" fmla="*/ 578312 f279 1"/>
              <a:gd name="f319" fmla="*/ 414201 f280 1"/>
              <a:gd name="f320" fmla="*/ 595089 f279 1"/>
              <a:gd name="f321" fmla="*/ 412371 f280 1"/>
              <a:gd name="f322" fmla="*/ 613543 f279 1"/>
              <a:gd name="f323" fmla="*/ 414202 f280 1"/>
              <a:gd name="f324" fmla="*/ 631997 f279 1"/>
              <a:gd name="f325" fmla="*/ 650450 f279 1"/>
              <a:gd name="f326" fmla="*/ 670582 f279 1"/>
              <a:gd name="f327" fmla="*/ 687358 f279 1"/>
              <a:gd name="f328" fmla="*/ 702457 f279 1"/>
              <a:gd name="f329" fmla="*/ 717556 f279 1"/>
              <a:gd name="f330" fmla="*/ 730977 f279 1"/>
              <a:gd name="f331" fmla="*/ 465443 f280 1"/>
              <a:gd name="f332" fmla="*/ 742720 f279 1"/>
              <a:gd name="f333" fmla="*/ 756141 f279 1"/>
              <a:gd name="f334" fmla="*/ 764529 f279 1"/>
              <a:gd name="f335" fmla="*/ 772917 f279 1"/>
              <a:gd name="f336" fmla="*/ 781306 f279 1"/>
              <a:gd name="f337" fmla="*/ 786338 f279 1"/>
              <a:gd name="f338" fmla="*/ 789694 f279 1"/>
              <a:gd name="f339" fmla="*/ 577079 f280 1"/>
              <a:gd name="f340" fmla="*/ 793049 f279 1"/>
              <a:gd name="f341" fmla="*/ 597211 f280 1"/>
              <a:gd name="f342" fmla="*/ 617341 f280 1"/>
              <a:gd name="f343" fmla="*/ 677735 f280 1"/>
              <a:gd name="f344" fmla="*/ 710676 f280 1"/>
              <a:gd name="f345" fmla="*/ 727146 f280 1"/>
              <a:gd name="f346" fmla="*/ 739957 f280 1"/>
              <a:gd name="f347" fmla="*/ 752768 f280 1"/>
              <a:gd name="f348" fmla="*/ 761919 f280 1"/>
              <a:gd name="f349" fmla="*/ 771069 f280 1"/>
              <a:gd name="f350" fmla="*/ 778389 f280 1"/>
              <a:gd name="f351" fmla="*/ 785709 f280 1"/>
              <a:gd name="f352" fmla="*/ 789369 f280 1"/>
              <a:gd name="f353" fmla="*/ 793030 f280 1"/>
              <a:gd name="f354" fmla="*/ 595088 f279 1"/>
              <a:gd name="f355" fmla="*/ 789370 f280 1"/>
              <a:gd name="f356" fmla="*/ 578313 f279 1"/>
              <a:gd name="f357" fmla="*/ 785710 f280 1"/>
              <a:gd name="f358" fmla="*/ 546437 f279 1"/>
              <a:gd name="f359" fmla="*/ 727147 f280 1"/>
              <a:gd name="f360" fmla="*/ 1355286 f280 1"/>
              <a:gd name="f361" fmla="*/ 83437 f279 1"/>
              <a:gd name="f362" fmla="*/ 1397193 f280 1"/>
              <a:gd name="f363" fmla="*/ 104740 f279 1"/>
              <a:gd name="f364" fmla="*/ 1439100 f280 1"/>
              <a:gd name="f365" fmla="*/ 126043 f279 1"/>
              <a:gd name="f366" fmla="*/ 1477516 f280 1"/>
              <a:gd name="f367" fmla="*/ 149121 f279 1"/>
              <a:gd name="f368" fmla="*/ 1515931 f280 1"/>
              <a:gd name="f369" fmla="*/ 175750 f279 1"/>
              <a:gd name="f370" fmla="*/ 1554346 f280 1"/>
              <a:gd name="f371" fmla="*/ 204154 f279 1"/>
              <a:gd name="f372" fmla="*/ 1589269 f280 1"/>
              <a:gd name="f373" fmla="*/ 230783 f279 1"/>
              <a:gd name="f374" fmla="*/ 1625938 f280 1"/>
              <a:gd name="f375" fmla="*/ 260962 f279 1"/>
              <a:gd name="f376" fmla="*/ 1657368 f280 1"/>
              <a:gd name="f377" fmla="*/ 294692 f279 1"/>
              <a:gd name="f378" fmla="*/ 1688798 f280 1"/>
              <a:gd name="f379" fmla="*/ 328422 f279 1"/>
              <a:gd name="f380" fmla="*/ 1720229 f280 1"/>
              <a:gd name="f381" fmla="*/ 362151 f279 1"/>
              <a:gd name="f382" fmla="*/ 1746421 f280 1"/>
              <a:gd name="f383" fmla="*/ 399432 f279 1"/>
              <a:gd name="f384" fmla="*/ 1772613 f280 1"/>
              <a:gd name="f385" fmla="*/ 436712 f279 1"/>
              <a:gd name="f386" fmla="*/ 1798805 f280 1"/>
              <a:gd name="f387" fmla="*/ 475768 f279 1"/>
              <a:gd name="f388" fmla="*/ 1821505 f280 1"/>
              <a:gd name="f389" fmla="*/ 514823 f279 1"/>
              <a:gd name="f390" fmla="*/ 1842460 f280 1"/>
              <a:gd name="f391" fmla="*/ 555654 f279 1"/>
              <a:gd name="f392" fmla="*/ 1861666 f280 1"/>
              <a:gd name="f393" fmla="*/ 598260 f279 1"/>
              <a:gd name="f394" fmla="*/ 1879129 f280 1"/>
              <a:gd name="f395" fmla="*/ 640866 f279 1"/>
              <a:gd name="f396" fmla="*/ 1893097 f280 1"/>
              <a:gd name="f397" fmla="*/ 687022 f279 1"/>
              <a:gd name="f398" fmla="*/ 1907066 f280 1"/>
              <a:gd name="f399" fmla="*/ 731403 f279 1"/>
              <a:gd name="f400" fmla="*/ 1917543 f280 1"/>
              <a:gd name="f401" fmla="*/ 777560 f279 1"/>
              <a:gd name="f402" fmla="*/ 1924529 f280 1"/>
              <a:gd name="f403" fmla="*/ 823717 f279 1"/>
              <a:gd name="f404" fmla="*/ 1931512 f280 1"/>
              <a:gd name="f405" fmla="*/ 871648 f279 1"/>
              <a:gd name="f406" fmla="*/ 1935004 f280 1"/>
              <a:gd name="f407" fmla="*/ 919580 f279 1"/>
              <a:gd name="f408" fmla="*/ 967512 f279 1"/>
              <a:gd name="f409" fmla="*/ 1017219 f279 1"/>
              <a:gd name="f410" fmla="*/ 1066926 f279 1"/>
              <a:gd name="f411" fmla="*/ 1924527 f280 1"/>
              <a:gd name="f412" fmla="*/ 1114858 f279 1"/>
              <a:gd name="f413" fmla="*/ 1917544 f280 1"/>
              <a:gd name="f414" fmla="*/ 1162790 f279 1"/>
              <a:gd name="f415" fmla="*/ 1208946 f279 1"/>
              <a:gd name="f416" fmla="*/ 1255103 f279 1"/>
              <a:gd name="f417" fmla="*/ 1879127 f280 1"/>
              <a:gd name="f418" fmla="*/ 1299484 f279 1"/>
              <a:gd name="f419" fmla="*/ 1343865 f279 1"/>
              <a:gd name="f420" fmla="*/ 1842459 f280 1"/>
              <a:gd name="f421" fmla="*/ 1386471 f279 1"/>
              <a:gd name="f422" fmla="*/ 1429078 f279 1"/>
              <a:gd name="f423" fmla="*/ 1468133 f279 1"/>
              <a:gd name="f424" fmla="*/ 1508964 f279 1"/>
              <a:gd name="f425" fmla="*/ 1546244 f279 1"/>
              <a:gd name="f426" fmla="*/ 1581749 f279 1"/>
              <a:gd name="f427" fmla="*/ 1688799 f280 1"/>
              <a:gd name="f428" fmla="*/ 1619029 f279 1"/>
              <a:gd name="f429" fmla="*/ 1657367 f280 1"/>
              <a:gd name="f430" fmla="*/ 1650984 f279 1"/>
              <a:gd name="f431" fmla="*/ 1682938 f279 1"/>
              <a:gd name="f432" fmla="*/ 1589268 f280 1"/>
              <a:gd name="f433" fmla="*/ 1714893 f279 1"/>
              <a:gd name="f434" fmla="*/ 1743297 f279 1"/>
              <a:gd name="f435" fmla="*/ 1768150 f279 1"/>
              <a:gd name="f436" fmla="*/ 1477515 f280 1"/>
              <a:gd name="f437" fmla="*/ 1794779 f279 1"/>
              <a:gd name="f438" fmla="*/ 1439101 f280 1"/>
              <a:gd name="f439" fmla="*/ 1817858 f279 1"/>
              <a:gd name="f440" fmla="*/ 1839160 f279 1"/>
              <a:gd name="f441" fmla="*/ 1858688 f279 1"/>
              <a:gd name="f442" fmla="*/ 1311633 f280 1"/>
              <a:gd name="f443" fmla="*/ 1874666 f279 1"/>
              <a:gd name="f444" fmla="*/ 1267979 f280 1"/>
              <a:gd name="f445" fmla="*/ 1892418 f279 1"/>
              <a:gd name="f446" fmla="*/ 1222579 f280 1"/>
              <a:gd name="f447" fmla="*/ 1904845 f279 1"/>
              <a:gd name="f448" fmla="*/ 1177180 f280 1"/>
              <a:gd name="f449" fmla="*/ 1915496 f279 1"/>
              <a:gd name="f450" fmla="*/ 1130034 f280 1"/>
              <a:gd name="f451" fmla="*/ 1922597 f279 1"/>
              <a:gd name="f452" fmla="*/ 1081142 f280 1"/>
              <a:gd name="f453" fmla="*/ 1929699 f279 1"/>
              <a:gd name="f454" fmla="*/ 1033996 f280 1"/>
              <a:gd name="f455" fmla="*/ 1933249 f279 1"/>
              <a:gd name="f456" fmla="*/ 983379 f280 1"/>
              <a:gd name="f457" fmla="*/ 1935023 f279 1"/>
              <a:gd name="f458" fmla="*/ 1935024 f279 1"/>
              <a:gd name="f459" fmla="*/ 983363 f280 1"/>
              <a:gd name="f460" fmla="*/ 983358 f280 1"/>
              <a:gd name="f461" fmla="*/ 934661 f280 1"/>
              <a:gd name="f462" fmla="*/ 884138 f280 1"/>
              <a:gd name="f463" fmla="*/ 1929698 f279 1"/>
              <a:gd name="f464" fmla="*/ 835420 f280 1"/>
              <a:gd name="f465" fmla="*/ 786703 f280 1"/>
              <a:gd name="f466" fmla="*/ 1915497 f279 1"/>
              <a:gd name="f467" fmla="*/ 739789 f280 1"/>
              <a:gd name="f468" fmla="*/ 692876 f280 1"/>
              <a:gd name="f469" fmla="*/ 647766 f280 1"/>
              <a:gd name="f470" fmla="*/ 600853 f280 1"/>
              <a:gd name="f471" fmla="*/ 559353 f280 1"/>
              <a:gd name="f472" fmla="*/ 1839161 f279 1"/>
              <a:gd name="f473" fmla="*/ 516049 f280 1"/>
              <a:gd name="f474" fmla="*/ 474549 f280 1"/>
              <a:gd name="f475" fmla="*/ 434852 f280 1"/>
              <a:gd name="f476" fmla="*/ 1768151 f279 1"/>
              <a:gd name="f477" fmla="*/ 396961 f280 1"/>
              <a:gd name="f478" fmla="*/ 359068 f280 1"/>
              <a:gd name="f479" fmla="*/ 322981 f280 1"/>
              <a:gd name="f480" fmla="*/ 290503 f280 1"/>
              <a:gd name="f481" fmla="*/ 256219 f280 1"/>
              <a:gd name="f482" fmla="*/ 225546 f280 1"/>
              <a:gd name="f483" fmla="*/ 1581750 f279 1"/>
              <a:gd name="f484" fmla="*/ 196676 f280 1"/>
              <a:gd name="f485" fmla="*/ 169611 f280 1"/>
              <a:gd name="f486" fmla="*/ 144349 f280 1"/>
              <a:gd name="f487" fmla="*/ 120892 f280 1"/>
              <a:gd name="f488" fmla="*/ 1429077 f279 1"/>
              <a:gd name="f489" fmla="*/ 99240 f280 1"/>
              <a:gd name="f490" fmla="*/ 1386472 f279 1"/>
              <a:gd name="f491" fmla="*/ 77588 f280 1"/>
              <a:gd name="f492" fmla="*/ 61348 f280 1"/>
              <a:gd name="f493" fmla="*/ 45109 f280 1"/>
              <a:gd name="f494" fmla="*/ 32478 f280 1"/>
              <a:gd name="f495" fmla="*/ 21652 f280 1"/>
              <a:gd name="f496" fmla="*/ 14435 f280 1"/>
              <a:gd name="f497" fmla="*/ 7218 f280 1"/>
              <a:gd name="f498" fmla="*/ 1066927 f279 1"/>
              <a:gd name="f499" fmla="*/ 1804 f280 1"/>
              <a:gd name="f500" fmla="*/ 0 f280 1"/>
              <a:gd name="f501" fmla="*/ 917805 f279 1"/>
              <a:gd name="f502" fmla="*/ 869873 f279 1"/>
              <a:gd name="f503" fmla="*/ 820166 f279 1"/>
              <a:gd name="f504" fmla="*/ 774010 f279 1"/>
              <a:gd name="f505" fmla="*/ 32479 f280 1"/>
              <a:gd name="f506" fmla="*/ 726078 f279 1"/>
              <a:gd name="f507" fmla="*/ 681696 f279 1"/>
              <a:gd name="f508" fmla="*/ 61349 f280 1"/>
              <a:gd name="f509" fmla="*/ 635540 f279 1"/>
              <a:gd name="f510" fmla="*/ 592934 f279 1"/>
              <a:gd name="f511" fmla="*/ 548553 f279 1"/>
              <a:gd name="f512" fmla="*/ 120893 f280 1"/>
              <a:gd name="f513" fmla="*/ 507722 f279 1"/>
              <a:gd name="f514" fmla="*/ 465116 f279 1"/>
              <a:gd name="f515" fmla="*/ 169610 f280 1"/>
              <a:gd name="f516" fmla="*/ 427836 f279 1"/>
              <a:gd name="f517" fmla="*/ 390556 f279 1"/>
              <a:gd name="f518" fmla="*/ 353275 f279 1"/>
              <a:gd name="f519" fmla="*/ 256220 f280 1"/>
              <a:gd name="f520" fmla="*/ 317770 f279 1"/>
              <a:gd name="f521" fmla="*/ 285816 f279 1"/>
              <a:gd name="f522" fmla="*/ 252086 f279 1"/>
              <a:gd name="f523" fmla="*/ 359070 f280 1"/>
              <a:gd name="f524" fmla="*/ 221907 f279 1"/>
              <a:gd name="f525" fmla="*/ 396960 f280 1"/>
              <a:gd name="f526" fmla="*/ 193502 f279 1"/>
              <a:gd name="f527" fmla="*/ 166874 f279 1"/>
              <a:gd name="f528" fmla="*/ 474548 f280 1"/>
              <a:gd name="f529" fmla="*/ 142020 f279 1"/>
              <a:gd name="f530" fmla="*/ 516048 f280 1"/>
              <a:gd name="f531" fmla="*/ 118942 f279 1"/>
              <a:gd name="f532" fmla="*/ 97639 f279 1"/>
              <a:gd name="f533" fmla="*/ 76336 f279 1"/>
              <a:gd name="f534" fmla="*/ 647767 f280 1"/>
              <a:gd name="f535" fmla="*/ 60359 f279 1"/>
              <a:gd name="f536" fmla="*/ 44381 f279 1"/>
              <a:gd name="f537" fmla="*/ 31955 f279 1"/>
              <a:gd name="f538" fmla="*/ 21303 f279 1"/>
              <a:gd name="f539" fmla="*/ 14202 f279 1"/>
              <a:gd name="f540" fmla="*/ 7101 f279 1"/>
              <a:gd name="f541" fmla="*/ 3551 f279 1"/>
              <a:gd name="f542" fmla="*/ 2 f279 1"/>
              <a:gd name="f543" fmla="*/ 0 f279 1"/>
              <a:gd name="f544" fmla="*/ 983367 f280 1"/>
              <a:gd name="f545" fmla="*/ 1 f279 1"/>
              <a:gd name="f546" fmla="*/ 983378 f280 1"/>
              <a:gd name="f547" fmla="*/ 5326 f279 1"/>
              <a:gd name="f548" fmla="*/ 8876 f279 1"/>
              <a:gd name="f549" fmla="*/ 15978 f279 1"/>
              <a:gd name="f550" fmla="*/ 1177179 f280 1"/>
              <a:gd name="f551" fmla="*/ 26629 f279 1"/>
              <a:gd name="f552" fmla="*/ 37281 f279 1"/>
              <a:gd name="f553" fmla="*/ 1267978 f280 1"/>
              <a:gd name="f554" fmla="*/ 51482 f279 1"/>
              <a:gd name="f555" fmla="*/ 65684 f279 1"/>
              <a:gd name="f556" fmla="*/ f281 1 f2"/>
              <a:gd name="f557" fmla="*/ f284 1 1935004"/>
              <a:gd name="f558" fmla="*/ f285 1 1935024"/>
              <a:gd name="f559" fmla="*/ f286 1 1935004"/>
              <a:gd name="f560" fmla="*/ f287 1 1935024"/>
              <a:gd name="f561" fmla="*/ f288 1 1935004"/>
              <a:gd name="f562" fmla="*/ f289 1 1935024"/>
              <a:gd name="f563" fmla="*/ f290 1 1935004"/>
              <a:gd name="f564" fmla="*/ f291 1 1935024"/>
              <a:gd name="f565" fmla="*/ f292 1 1935004"/>
              <a:gd name="f566" fmla="*/ f293 1 1935024"/>
              <a:gd name="f567" fmla="*/ f294 1 1935004"/>
              <a:gd name="f568" fmla="*/ f295 1 1935024"/>
              <a:gd name="f569" fmla="*/ f296 1 1935004"/>
              <a:gd name="f570" fmla="*/ f297 1 1935004"/>
              <a:gd name="f571" fmla="*/ f298 1 1935004"/>
              <a:gd name="f572" fmla="*/ f299 1 1935004"/>
              <a:gd name="f573" fmla="*/ f300 1 1935004"/>
              <a:gd name="f574" fmla="*/ f301 1 1935004"/>
              <a:gd name="f575" fmla="*/ f302 1 1935024"/>
              <a:gd name="f576" fmla="*/ f303 1 1935004"/>
              <a:gd name="f577" fmla="*/ f304 1 1935024"/>
              <a:gd name="f578" fmla="*/ f305 1 1935004"/>
              <a:gd name="f579" fmla="*/ f306 1 1935024"/>
              <a:gd name="f580" fmla="*/ f307 1 1935004"/>
              <a:gd name="f581" fmla="*/ f308 1 1935024"/>
              <a:gd name="f582" fmla="*/ f309 1 1935004"/>
              <a:gd name="f583" fmla="*/ f310 1 1935024"/>
              <a:gd name="f584" fmla="*/ f311 1 1935004"/>
              <a:gd name="f585" fmla="*/ f312 1 1935024"/>
              <a:gd name="f586" fmla="*/ f313 1 1935004"/>
              <a:gd name="f587" fmla="*/ f314 1 1935024"/>
              <a:gd name="f588" fmla="*/ f315 1 1935004"/>
              <a:gd name="f589" fmla="*/ f316 1 1935024"/>
              <a:gd name="f590" fmla="*/ f317 1 1935004"/>
              <a:gd name="f591" fmla="*/ f318 1 1935024"/>
              <a:gd name="f592" fmla="*/ f319 1 1935004"/>
              <a:gd name="f593" fmla="*/ f320 1 1935024"/>
              <a:gd name="f594" fmla="*/ f321 1 1935004"/>
              <a:gd name="f595" fmla="*/ f322 1 1935024"/>
              <a:gd name="f596" fmla="*/ f323 1 1935004"/>
              <a:gd name="f597" fmla="*/ f324 1 1935024"/>
              <a:gd name="f598" fmla="*/ f325 1 1935024"/>
              <a:gd name="f599" fmla="*/ f326 1 1935024"/>
              <a:gd name="f600" fmla="*/ f327 1 1935024"/>
              <a:gd name="f601" fmla="*/ f328 1 1935024"/>
              <a:gd name="f602" fmla="*/ f329 1 1935024"/>
              <a:gd name="f603" fmla="*/ f330 1 1935024"/>
              <a:gd name="f604" fmla="*/ f331 1 1935004"/>
              <a:gd name="f605" fmla="*/ f332 1 1935024"/>
              <a:gd name="f606" fmla="*/ f333 1 1935024"/>
              <a:gd name="f607" fmla="*/ f334 1 1935024"/>
              <a:gd name="f608" fmla="*/ f335 1 1935024"/>
              <a:gd name="f609" fmla="*/ f336 1 1935024"/>
              <a:gd name="f610" fmla="*/ f337 1 1935024"/>
              <a:gd name="f611" fmla="*/ f338 1 1935024"/>
              <a:gd name="f612" fmla="*/ f339 1 1935004"/>
              <a:gd name="f613" fmla="*/ f340 1 1935024"/>
              <a:gd name="f614" fmla="*/ f341 1 1935004"/>
              <a:gd name="f615" fmla="*/ f342 1 1935004"/>
              <a:gd name="f616" fmla="*/ f343 1 1935004"/>
              <a:gd name="f617" fmla="*/ f344 1 1935004"/>
              <a:gd name="f618" fmla="*/ f345 1 1935004"/>
              <a:gd name="f619" fmla="*/ f346 1 1935004"/>
              <a:gd name="f620" fmla="*/ f347 1 1935004"/>
              <a:gd name="f621" fmla="*/ f348 1 1935004"/>
              <a:gd name="f622" fmla="*/ f349 1 1935004"/>
              <a:gd name="f623" fmla="*/ f350 1 1935004"/>
              <a:gd name="f624" fmla="*/ f351 1 1935004"/>
              <a:gd name="f625" fmla="*/ f352 1 1935004"/>
              <a:gd name="f626" fmla="*/ f353 1 1935004"/>
              <a:gd name="f627" fmla="*/ f354 1 1935024"/>
              <a:gd name="f628" fmla="*/ f355 1 1935004"/>
              <a:gd name="f629" fmla="*/ f356 1 1935024"/>
              <a:gd name="f630" fmla="*/ f357 1 1935004"/>
              <a:gd name="f631" fmla="*/ f358 1 1935024"/>
              <a:gd name="f632" fmla="*/ f359 1 1935004"/>
              <a:gd name="f633" fmla="*/ f360 1 1935004"/>
              <a:gd name="f634" fmla="*/ f361 1 1935024"/>
              <a:gd name="f635" fmla="*/ f362 1 1935004"/>
              <a:gd name="f636" fmla="*/ f363 1 1935024"/>
              <a:gd name="f637" fmla="*/ f364 1 1935004"/>
              <a:gd name="f638" fmla="*/ f365 1 1935024"/>
              <a:gd name="f639" fmla="*/ f366 1 1935004"/>
              <a:gd name="f640" fmla="*/ f367 1 1935024"/>
              <a:gd name="f641" fmla="*/ f368 1 1935004"/>
              <a:gd name="f642" fmla="*/ f369 1 1935024"/>
              <a:gd name="f643" fmla="*/ f370 1 1935004"/>
              <a:gd name="f644" fmla="*/ f371 1 1935024"/>
              <a:gd name="f645" fmla="*/ f372 1 1935004"/>
              <a:gd name="f646" fmla="*/ f373 1 1935024"/>
              <a:gd name="f647" fmla="*/ f374 1 1935004"/>
              <a:gd name="f648" fmla="*/ f375 1 1935024"/>
              <a:gd name="f649" fmla="*/ f376 1 1935004"/>
              <a:gd name="f650" fmla="*/ f377 1 1935024"/>
              <a:gd name="f651" fmla="*/ f378 1 1935004"/>
              <a:gd name="f652" fmla="*/ f379 1 1935024"/>
              <a:gd name="f653" fmla="*/ f380 1 1935004"/>
              <a:gd name="f654" fmla="*/ f381 1 1935024"/>
              <a:gd name="f655" fmla="*/ f382 1 1935004"/>
              <a:gd name="f656" fmla="*/ f383 1 1935024"/>
              <a:gd name="f657" fmla="*/ f384 1 1935004"/>
              <a:gd name="f658" fmla="*/ f385 1 1935024"/>
              <a:gd name="f659" fmla="*/ f386 1 1935004"/>
              <a:gd name="f660" fmla="*/ f387 1 1935024"/>
              <a:gd name="f661" fmla="*/ f388 1 1935004"/>
              <a:gd name="f662" fmla="*/ f389 1 1935024"/>
              <a:gd name="f663" fmla="*/ f390 1 1935004"/>
              <a:gd name="f664" fmla="*/ f391 1 1935024"/>
              <a:gd name="f665" fmla="*/ f392 1 1935004"/>
              <a:gd name="f666" fmla="*/ f393 1 1935024"/>
              <a:gd name="f667" fmla="*/ f394 1 1935004"/>
              <a:gd name="f668" fmla="*/ f395 1 1935024"/>
              <a:gd name="f669" fmla="*/ f396 1 1935004"/>
              <a:gd name="f670" fmla="*/ f397 1 1935024"/>
              <a:gd name="f671" fmla="*/ f398 1 1935004"/>
              <a:gd name="f672" fmla="*/ f399 1 1935024"/>
              <a:gd name="f673" fmla="*/ f400 1 1935004"/>
              <a:gd name="f674" fmla="*/ f401 1 1935024"/>
              <a:gd name="f675" fmla="*/ f402 1 1935004"/>
              <a:gd name="f676" fmla="*/ f403 1 1935024"/>
              <a:gd name="f677" fmla="*/ f404 1 1935004"/>
              <a:gd name="f678" fmla="*/ f405 1 1935024"/>
              <a:gd name="f679" fmla="*/ f406 1 1935004"/>
              <a:gd name="f680" fmla="*/ f407 1 1935024"/>
              <a:gd name="f681" fmla="*/ f408 1 1935024"/>
              <a:gd name="f682" fmla="*/ f409 1 1935024"/>
              <a:gd name="f683" fmla="*/ f410 1 1935024"/>
              <a:gd name="f684" fmla="*/ f411 1 1935004"/>
              <a:gd name="f685" fmla="*/ f412 1 1935024"/>
              <a:gd name="f686" fmla="*/ f413 1 1935004"/>
              <a:gd name="f687" fmla="*/ f414 1 1935024"/>
              <a:gd name="f688" fmla="*/ f415 1 1935024"/>
              <a:gd name="f689" fmla="*/ f416 1 1935024"/>
              <a:gd name="f690" fmla="*/ f417 1 1935004"/>
              <a:gd name="f691" fmla="*/ f418 1 1935024"/>
              <a:gd name="f692" fmla="*/ f419 1 1935024"/>
              <a:gd name="f693" fmla="*/ f420 1 1935004"/>
              <a:gd name="f694" fmla="*/ f421 1 1935024"/>
              <a:gd name="f695" fmla="*/ f422 1 1935024"/>
              <a:gd name="f696" fmla="*/ f423 1 1935024"/>
              <a:gd name="f697" fmla="*/ f424 1 1935024"/>
              <a:gd name="f698" fmla="*/ f425 1 1935024"/>
              <a:gd name="f699" fmla="*/ f426 1 1935024"/>
              <a:gd name="f700" fmla="*/ f427 1 1935004"/>
              <a:gd name="f701" fmla="*/ f428 1 1935024"/>
              <a:gd name="f702" fmla="*/ f429 1 1935004"/>
              <a:gd name="f703" fmla="*/ f430 1 1935024"/>
              <a:gd name="f704" fmla="*/ f431 1 1935024"/>
              <a:gd name="f705" fmla="*/ f432 1 1935004"/>
              <a:gd name="f706" fmla="*/ f433 1 1935024"/>
              <a:gd name="f707" fmla="*/ f434 1 1935024"/>
              <a:gd name="f708" fmla="*/ f435 1 1935024"/>
              <a:gd name="f709" fmla="*/ f436 1 1935004"/>
              <a:gd name="f710" fmla="*/ f437 1 1935024"/>
              <a:gd name="f711" fmla="*/ f438 1 1935004"/>
              <a:gd name="f712" fmla="*/ f439 1 1935024"/>
              <a:gd name="f713" fmla="*/ f440 1 1935024"/>
              <a:gd name="f714" fmla="*/ f441 1 1935024"/>
              <a:gd name="f715" fmla="*/ f442 1 1935004"/>
              <a:gd name="f716" fmla="*/ f443 1 1935024"/>
              <a:gd name="f717" fmla="*/ f444 1 1935004"/>
              <a:gd name="f718" fmla="*/ f445 1 1935024"/>
              <a:gd name="f719" fmla="*/ f446 1 1935004"/>
              <a:gd name="f720" fmla="*/ f447 1 1935024"/>
              <a:gd name="f721" fmla="*/ f448 1 1935004"/>
              <a:gd name="f722" fmla="*/ f449 1 1935024"/>
              <a:gd name="f723" fmla="*/ f450 1 1935004"/>
              <a:gd name="f724" fmla="*/ f451 1 1935024"/>
              <a:gd name="f725" fmla="*/ f452 1 1935004"/>
              <a:gd name="f726" fmla="*/ f453 1 1935024"/>
              <a:gd name="f727" fmla="*/ f454 1 1935004"/>
              <a:gd name="f728" fmla="*/ f455 1 1935024"/>
              <a:gd name="f729" fmla="*/ f456 1 1935004"/>
              <a:gd name="f730" fmla="*/ f457 1 1935024"/>
              <a:gd name="f731" fmla="*/ f458 1 1935024"/>
              <a:gd name="f732" fmla="*/ f459 1 1935004"/>
              <a:gd name="f733" fmla="*/ f460 1 1935004"/>
              <a:gd name="f734" fmla="*/ f461 1 1935004"/>
              <a:gd name="f735" fmla="*/ f462 1 1935004"/>
              <a:gd name="f736" fmla="*/ f463 1 1935024"/>
              <a:gd name="f737" fmla="*/ f464 1 1935004"/>
              <a:gd name="f738" fmla="*/ f465 1 1935004"/>
              <a:gd name="f739" fmla="*/ f466 1 1935024"/>
              <a:gd name="f740" fmla="*/ f467 1 1935004"/>
              <a:gd name="f741" fmla="*/ f468 1 1935004"/>
              <a:gd name="f742" fmla="*/ f469 1 1935004"/>
              <a:gd name="f743" fmla="*/ f470 1 1935004"/>
              <a:gd name="f744" fmla="*/ f471 1 1935004"/>
              <a:gd name="f745" fmla="*/ f472 1 1935024"/>
              <a:gd name="f746" fmla="*/ f473 1 1935004"/>
              <a:gd name="f747" fmla="*/ f474 1 1935004"/>
              <a:gd name="f748" fmla="*/ f475 1 1935004"/>
              <a:gd name="f749" fmla="*/ f476 1 1935024"/>
              <a:gd name="f750" fmla="*/ f477 1 1935004"/>
              <a:gd name="f751" fmla="*/ f478 1 1935004"/>
              <a:gd name="f752" fmla="*/ f479 1 1935004"/>
              <a:gd name="f753" fmla="*/ f480 1 1935004"/>
              <a:gd name="f754" fmla="*/ f481 1 1935004"/>
              <a:gd name="f755" fmla="*/ f482 1 1935004"/>
              <a:gd name="f756" fmla="*/ f483 1 1935024"/>
              <a:gd name="f757" fmla="*/ f484 1 1935004"/>
              <a:gd name="f758" fmla="*/ f485 1 1935004"/>
              <a:gd name="f759" fmla="*/ f486 1 1935004"/>
              <a:gd name="f760" fmla="*/ f487 1 1935004"/>
              <a:gd name="f761" fmla="*/ f488 1 1935024"/>
              <a:gd name="f762" fmla="*/ f489 1 1935004"/>
              <a:gd name="f763" fmla="*/ f490 1 1935024"/>
              <a:gd name="f764" fmla="*/ f491 1 1935004"/>
              <a:gd name="f765" fmla="*/ f492 1 1935004"/>
              <a:gd name="f766" fmla="*/ f493 1 1935004"/>
              <a:gd name="f767" fmla="*/ f494 1 1935004"/>
              <a:gd name="f768" fmla="*/ f495 1 1935004"/>
              <a:gd name="f769" fmla="*/ f496 1 1935004"/>
              <a:gd name="f770" fmla="*/ f497 1 1935004"/>
              <a:gd name="f771" fmla="*/ f498 1 1935024"/>
              <a:gd name="f772" fmla="*/ f499 1 1935004"/>
              <a:gd name="f773" fmla="*/ f500 1 1935004"/>
              <a:gd name="f774" fmla="*/ f501 1 1935024"/>
              <a:gd name="f775" fmla="*/ f502 1 1935024"/>
              <a:gd name="f776" fmla="*/ f503 1 1935024"/>
              <a:gd name="f777" fmla="*/ f504 1 1935024"/>
              <a:gd name="f778" fmla="*/ f505 1 1935004"/>
              <a:gd name="f779" fmla="*/ f506 1 1935024"/>
              <a:gd name="f780" fmla="*/ f507 1 1935024"/>
              <a:gd name="f781" fmla="*/ f508 1 1935004"/>
              <a:gd name="f782" fmla="*/ f509 1 1935024"/>
              <a:gd name="f783" fmla="*/ f510 1 1935024"/>
              <a:gd name="f784" fmla="*/ f511 1 1935024"/>
              <a:gd name="f785" fmla="*/ f512 1 1935004"/>
              <a:gd name="f786" fmla="*/ f513 1 1935024"/>
              <a:gd name="f787" fmla="*/ f514 1 1935024"/>
              <a:gd name="f788" fmla="*/ f515 1 1935004"/>
              <a:gd name="f789" fmla="*/ f516 1 1935024"/>
              <a:gd name="f790" fmla="*/ f517 1 1935024"/>
              <a:gd name="f791" fmla="*/ f518 1 1935024"/>
              <a:gd name="f792" fmla="*/ f519 1 1935004"/>
              <a:gd name="f793" fmla="*/ f520 1 1935024"/>
              <a:gd name="f794" fmla="*/ f521 1 1935024"/>
              <a:gd name="f795" fmla="*/ f522 1 1935024"/>
              <a:gd name="f796" fmla="*/ f523 1 1935004"/>
              <a:gd name="f797" fmla="*/ f524 1 1935024"/>
              <a:gd name="f798" fmla="*/ f525 1 1935004"/>
              <a:gd name="f799" fmla="*/ f526 1 1935024"/>
              <a:gd name="f800" fmla="*/ f527 1 1935024"/>
              <a:gd name="f801" fmla="*/ f528 1 1935004"/>
              <a:gd name="f802" fmla="*/ f529 1 1935024"/>
              <a:gd name="f803" fmla="*/ f530 1 1935004"/>
              <a:gd name="f804" fmla="*/ f531 1 1935024"/>
              <a:gd name="f805" fmla="*/ f532 1 1935024"/>
              <a:gd name="f806" fmla="*/ f533 1 1935024"/>
              <a:gd name="f807" fmla="*/ f534 1 1935004"/>
              <a:gd name="f808" fmla="*/ f535 1 1935024"/>
              <a:gd name="f809" fmla="*/ f536 1 1935024"/>
              <a:gd name="f810" fmla="*/ f537 1 1935024"/>
              <a:gd name="f811" fmla="*/ f538 1 1935024"/>
              <a:gd name="f812" fmla="*/ f539 1 1935024"/>
              <a:gd name="f813" fmla="*/ f540 1 1935024"/>
              <a:gd name="f814" fmla="*/ f541 1 1935024"/>
              <a:gd name="f815" fmla="*/ f542 1 1935024"/>
              <a:gd name="f816" fmla="*/ f543 1 1935024"/>
              <a:gd name="f817" fmla="*/ f544 1 1935004"/>
              <a:gd name="f818" fmla="*/ f545 1 1935024"/>
              <a:gd name="f819" fmla="*/ f546 1 1935004"/>
              <a:gd name="f820" fmla="*/ f547 1 1935024"/>
              <a:gd name="f821" fmla="*/ f548 1 1935024"/>
              <a:gd name="f822" fmla="*/ f549 1 1935024"/>
              <a:gd name="f823" fmla="*/ f550 1 1935004"/>
              <a:gd name="f824" fmla="*/ f551 1 1935024"/>
              <a:gd name="f825" fmla="*/ f552 1 1935024"/>
              <a:gd name="f826" fmla="*/ f553 1 1935004"/>
              <a:gd name="f827" fmla="*/ f554 1 1935024"/>
              <a:gd name="f828" fmla="*/ f555 1 1935024"/>
              <a:gd name="f829" fmla="*/ f5 1 f282"/>
              <a:gd name="f830" fmla="*/ f6 1 f282"/>
              <a:gd name="f831" fmla="*/ f5 1 f283"/>
              <a:gd name="f832" fmla="*/ f7 1 f283"/>
              <a:gd name="f833" fmla="+- f556 0 f1"/>
              <a:gd name="f834" fmla="*/ f557 1 f282"/>
              <a:gd name="f835" fmla="*/ f558 1 f283"/>
              <a:gd name="f836" fmla="*/ f559 1 f282"/>
              <a:gd name="f837" fmla="*/ f560 1 f283"/>
              <a:gd name="f838" fmla="*/ f561 1 f282"/>
              <a:gd name="f839" fmla="*/ f562 1 f283"/>
              <a:gd name="f840" fmla="*/ f563 1 f282"/>
              <a:gd name="f841" fmla="*/ f564 1 f283"/>
              <a:gd name="f842" fmla="*/ f565 1 f282"/>
              <a:gd name="f843" fmla="*/ f566 1 f283"/>
              <a:gd name="f844" fmla="*/ f567 1 f282"/>
              <a:gd name="f845" fmla="*/ f568 1 f283"/>
              <a:gd name="f846" fmla="*/ f569 1 f282"/>
              <a:gd name="f847" fmla="*/ f570 1 f282"/>
              <a:gd name="f848" fmla="*/ f571 1 f282"/>
              <a:gd name="f849" fmla="*/ f572 1 f282"/>
              <a:gd name="f850" fmla="*/ f573 1 f282"/>
              <a:gd name="f851" fmla="*/ f574 1 f282"/>
              <a:gd name="f852" fmla="*/ f575 1 f283"/>
              <a:gd name="f853" fmla="*/ f576 1 f282"/>
              <a:gd name="f854" fmla="*/ f577 1 f283"/>
              <a:gd name="f855" fmla="*/ f578 1 f282"/>
              <a:gd name="f856" fmla="*/ f579 1 f283"/>
              <a:gd name="f857" fmla="*/ f580 1 f282"/>
              <a:gd name="f858" fmla="*/ f581 1 f283"/>
              <a:gd name="f859" fmla="*/ f582 1 f282"/>
              <a:gd name="f860" fmla="*/ f583 1 f283"/>
              <a:gd name="f861" fmla="*/ f584 1 f282"/>
              <a:gd name="f862" fmla="*/ f585 1 f283"/>
              <a:gd name="f863" fmla="*/ f586 1 f282"/>
              <a:gd name="f864" fmla="*/ f587 1 f283"/>
              <a:gd name="f865" fmla="*/ f588 1 f282"/>
              <a:gd name="f866" fmla="*/ f589 1 f283"/>
              <a:gd name="f867" fmla="*/ f590 1 f282"/>
              <a:gd name="f868" fmla="*/ f591 1 f283"/>
              <a:gd name="f869" fmla="*/ f592 1 f282"/>
              <a:gd name="f870" fmla="*/ f593 1 f283"/>
              <a:gd name="f871" fmla="*/ f594 1 f282"/>
              <a:gd name="f872" fmla="*/ f595 1 f283"/>
              <a:gd name="f873" fmla="*/ f596 1 f282"/>
              <a:gd name="f874" fmla="*/ f597 1 f283"/>
              <a:gd name="f875" fmla="*/ f598 1 f283"/>
              <a:gd name="f876" fmla="*/ f599 1 f283"/>
              <a:gd name="f877" fmla="*/ f600 1 f283"/>
              <a:gd name="f878" fmla="*/ f601 1 f283"/>
              <a:gd name="f879" fmla="*/ f602 1 f283"/>
              <a:gd name="f880" fmla="*/ f603 1 f283"/>
              <a:gd name="f881" fmla="*/ f604 1 f282"/>
              <a:gd name="f882" fmla="*/ f605 1 f283"/>
              <a:gd name="f883" fmla="*/ f606 1 f283"/>
              <a:gd name="f884" fmla="*/ f607 1 f283"/>
              <a:gd name="f885" fmla="*/ f608 1 f283"/>
              <a:gd name="f886" fmla="*/ f609 1 f283"/>
              <a:gd name="f887" fmla="*/ f610 1 f283"/>
              <a:gd name="f888" fmla="*/ f611 1 f283"/>
              <a:gd name="f889" fmla="*/ f612 1 f282"/>
              <a:gd name="f890" fmla="*/ f613 1 f283"/>
              <a:gd name="f891" fmla="*/ f614 1 f282"/>
              <a:gd name="f892" fmla="*/ f615 1 f282"/>
              <a:gd name="f893" fmla="*/ f616 1 f282"/>
              <a:gd name="f894" fmla="*/ f617 1 f282"/>
              <a:gd name="f895" fmla="*/ f618 1 f282"/>
              <a:gd name="f896" fmla="*/ f619 1 f282"/>
              <a:gd name="f897" fmla="*/ f620 1 f282"/>
              <a:gd name="f898" fmla="*/ f621 1 f282"/>
              <a:gd name="f899" fmla="*/ f622 1 f282"/>
              <a:gd name="f900" fmla="*/ f623 1 f282"/>
              <a:gd name="f901" fmla="*/ f624 1 f282"/>
              <a:gd name="f902" fmla="*/ f625 1 f282"/>
              <a:gd name="f903" fmla="*/ f626 1 f282"/>
              <a:gd name="f904" fmla="*/ f627 1 f283"/>
              <a:gd name="f905" fmla="*/ f628 1 f282"/>
              <a:gd name="f906" fmla="*/ f629 1 f283"/>
              <a:gd name="f907" fmla="*/ f630 1 f282"/>
              <a:gd name="f908" fmla="*/ f631 1 f283"/>
              <a:gd name="f909" fmla="*/ f632 1 f282"/>
              <a:gd name="f910" fmla="*/ f633 1 f282"/>
              <a:gd name="f911" fmla="*/ f634 1 f283"/>
              <a:gd name="f912" fmla="*/ f635 1 f282"/>
              <a:gd name="f913" fmla="*/ f636 1 f283"/>
              <a:gd name="f914" fmla="*/ f637 1 f282"/>
              <a:gd name="f915" fmla="*/ f638 1 f283"/>
              <a:gd name="f916" fmla="*/ f639 1 f282"/>
              <a:gd name="f917" fmla="*/ f640 1 f283"/>
              <a:gd name="f918" fmla="*/ f641 1 f282"/>
              <a:gd name="f919" fmla="*/ f642 1 f283"/>
              <a:gd name="f920" fmla="*/ f643 1 f282"/>
              <a:gd name="f921" fmla="*/ f644 1 f283"/>
              <a:gd name="f922" fmla="*/ f645 1 f282"/>
              <a:gd name="f923" fmla="*/ f646 1 f283"/>
              <a:gd name="f924" fmla="*/ f647 1 f282"/>
              <a:gd name="f925" fmla="*/ f648 1 f283"/>
              <a:gd name="f926" fmla="*/ f649 1 f282"/>
              <a:gd name="f927" fmla="*/ f650 1 f283"/>
              <a:gd name="f928" fmla="*/ f651 1 f282"/>
              <a:gd name="f929" fmla="*/ f652 1 f283"/>
              <a:gd name="f930" fmla="*/ f653 1 f282"/>
              <a:gd name="f931" fmla="*/ f654 1 f283"/>
              <a:gd name="f932" fmla="*/ f655 1 f282"/>
              <a:gd name="f933" fmla="*/ f656 1 f283"/>
              <a:gd name="f934" fmla="*/ f657 1 f282"/>
              <a:gd name="f935" fmla="*/ f658 1 f283"/>
              <a:gd name="f936" fmla="*/ f659 1 f282"/>
              <a:gd name="f937" fmla="*/ f660 1 f283"/>
              <a:gd name="f938" fmla="*/ f661 1 f282"/>
              <a:gd name="f939" fmla="*/ f662 1 f283"/>
              <a:gd name="f940" fmla="*/ f663 1 f282"/>
              <a:gd name="f941" fmla="*/ f664 1 f283"/>
              <a:gd name="f942" fmla="*/ f665 1 f282"/>
              <a:gd name="f943" fmla="*/ f666 1 f283"/>
              <a:gd name="f944" fmla="*/ f667 1 f282"/>
              <a:gd name="f945" fmla="*/ f668 1 f283"/>
              <a:gd name="f946" fmla="*/ f669 1 f282"/>
              <a:gd name="f947" fmla="*/ f670 1 f283"/>
              <a:gd name="f948" fmla="*/ f671 1 f282"/>
              <a:gd name="f949" fmla="*/ f672 1 f283"/>
              <a:gd name="f950" fmla="*/ f673 1 f282"/>
              <a:gd name="f951" fmla="*/ f674 1 f283"/>
              <a:gd name="f952" fmla="*/ f675 1 f282"/>
              <a:gd name="f953" fmla="*/ f676 1 f283"/>
              <a:gd name="f954" fmla="*/ f677 1 f282"/>
              <a:gd name="f955" fmla="*/ f678 1 f283"/>
              <a:gd name="f956" fmla="*/ f679 1 f282"/>
              <a:gd name="f957" fmla="*/ f680 1 f283"/>
              <a:gd name="f958" fmla="*/ f681 1 f283"/>
              <a:gd name="f959" fmla="*/ f682 1 f283"/>
              <a:gd name="f960" fmla="*/ f683 1 f283"/>
              <a:gd name="f961" fmla="*/ f684 1 f282"/>
              <a:gd name="f962" fmla="*/ f685 1 f283"/>
              <a:gd name="f963" fmla="*/ f686 1 f282"/>
              <a:gd name="f964" fmla="*/ f687 1 f283"/>
              <a:gd name="f965" fmla="*/ f688 1 f283"/>
              <a:gd name="f966" fmla="*/ f689 1 f283"/>
              <a:gd name="f967" fmla="*/ f690 1 f282"/>
              <a:gd name="f968" fmla="*/ f691 1 f283"/>
              <a:gd name="f969" fmla="*/ f692 1 f283"/>
              <a:gd name="f970" fmla="*/ f693 1 f282"/>
              <a:gd name="f971" fmla="*/ f694 1 f283"/>
              <a:gd name="f972" fmla="*/ f695 1 f283"/>
              <a:gd name="f973" fmla="*/ f696 1 f283"/>
              <a:gd name="f974" fmla="*/ f697 1 f283"/>
              <a:gd name="f975" fmla="*/ f698 1 f283"/>
              <a:gd name="f976" fmla="*/ f699 1 f283"/>
              <a:gd name="f977" fmla="*/ f700 1 f282"/>
              <a:gd name="f978" fmla="*/ f701 1 f283"/>
              <a:gd name="f979" fmla="*/ f702 1 f282"/>
              <a:gd name="f980" fmla="*/ f703 1 f283"/>
              <a:gd name="f981" fmla="*/ f704 1 f283"/>
              <a:gd name="f982" fmla="*/ f705 1 f282"/>
              <a:gd name="f983" fmla="*/ f706 1 f283"/>
              <a:gd name="f984" fmla="*/ f707 1 f283"/>
              <a:gd name="f985" fmla="*/ f708 1 f283"/>
              <a:gd name="f986" fmla="*/ f709 1 f282"/>
              <a:gd name="f987" fmla="*/ f710 1 f283"/>
              <a:gd name="f988" fmla="*/ f711 1 f282"/>
              <a:gd name="f989" fmla="*/ f712 1 f283"/>
              <a:gd name="f990" fmla="*/ f713 1 f283"/>
              <a:gd name="f991" fmla="*/ f714 1 f283"/>
              <a:gd name="f992" fmla="*/ f715 1 f282"/>
              <a:gd name="f993" fmla="*/ f716 1 f283"/>
              <a:gd name="f994" fmla="*/ f717 1 f282"/>
              <a:gd name="f995" fmla="*/ f718 1 f283"/>
              <a:gd name="f996" fmla="*/ f719 1 f282"/>
              <a:gd name="f997" fmla="*/ f720 1 f283"/>
              <a:gd name="f998" fmla="*/ f721 1 f282"/>
              <a:gd name="f999" fmla="*/ f722 1 f283"/>
              <a:gd name="f1000" fmla="*/ f723 1 f282"/>
              <a:gd name="f1001" fmla="*/ f724 1 f283"/>
              <a:gd name="f1002" fmla="*/ f725 1 f282"/>
              <a:gd name="f1003" fmla="*/ f726 1 f283"/>
              <a:gd name="f1004" fmla="*/ f727 1 f282"/>
              <a:gd name="f1005" fmla="*/ f728 1 f283"/>
              <a:gd name="f1006" fmla="*/ f729 1 f282"/>
              <a:gd name="f1007" fmla="*/ f730 1 f283"/>
              <a:gd name="f1008" fmla="*/ f731 1 f283"/>
              <a:gd name="f1009" fmla="*/ f732 1 f282"/>
              <a:gd name="f1010" fmla="*/ f733 1 f282"/>
              <a:gd name="f1011" fmla="*/ f734 1 f282"/>
              <a:gd name="f1012" fmla="*/ f735 1 f282"/>
              <a:gd name="f1013" fmla="*/ f736 1 f283"/>
              <a:gd name="f1014" fmla="*/ f737 1 f282"/>
              <a:gd name="f1015" fmla="*/ f738 1 f282"/>
              <a:gd name="f1016" fmla="*/ f739 1 f283"/>
              <a:gd name="f1017" fmla="*/ f740 1 f282"/>
              <a:gd name="f1018" fmla="*/ f741 1 f282"/>
              <a:gd name="f1019" fmla="*/ f742 1 f282"/>
              <a:gd name="f1020" fmla="*/ f743 1 f282"/>
              <a:gd name="f1021" fmla="*/ f744 1 f282"/>
              <a:gd name="f1022" fmla="*/ f745 1 f283"/>
              <a:gd name="f1023" fmla="*/ f746 1 f282"/>
              <a:gd name="f1024" fmla="*/ f747 1 f282"/>
              <a:gd name="f1025" fmla="*/ f748 1 f282"/>
              <a:gd name="f1026" fmla="*/ f749 1 f283"/>
              <a:gd name="f1027" fmla="*/ f750 1 f282"/>
              <a:gd name="f1028" fmla="*/ f751 1 f282"/>
              <a:gd name="f1029" fmla="*/ f752 1 f282"/>
              <a:gd name="f1030" fmla="*/ f753 1 f282"/>
              <a:gd name="f1031" fmla="*/ f754 1 f282"/>
              <a:gd name="f1032" fmla="*/ f755 1 f282"/>
              <a:gd name="f1033" fmla="*/ f756 1 f283"/>
              <a:gd name="f1034" fmla="*/ f757 1 f282"/>
              <a:gd name="f1035" fmla="*/ f758 1 f282"/>
              <a:gd name="f1036" fmla="*/ f759 1 f282"/>
              <a:gd name="f1037" fmla="*/ f760 1 f282"/>
              <a:gd name="f1038" fmla="*/ f761 1 f283"/>
              <a:gd name="f1039" fmla="*/ f762 1 f282"/>
              <a:gd name="f1040" fmla="*/ f763 1 f283"/>
              <a:gd name="f1041" fmla="*/ f764 1 f282"/>
              <a:gd name="f1042" fmla="*/ f765 1 f282"/>
              <a:gd name="f1043" fmla="*/ f766 1 f282"/>
              <a:gd name="f1044" fmla="*/ f767 1 f282"/>
              <a:gd name="f1045" fmla="*/ f768 1 f282"/>
              <a:gd name="f1046" fmla="*/ f769 1 f282"/>
              <a:gd name="f1047" fmla="*/ f770 1 f282"/>
              <a:gd name="f1048" fmla="*/ f771 1 f283"/>
              <a:gd name="f1049" fmla="*/ f772 1 f282"/>
              <a:gd name="f1050" fmla="*/ f773 1 f282"/>
              <a:gd name="f1051" fmla="*/ f774 1 f283"/>
              <a:gd name="f1052" fmla="*/ f775 1 f283"/>
              <a:gd name="f1053" fmla="*/ f776 1 f283"/>
              <a:gd name="f1054" fmla="*/ f777 1 f283"/>
              <a:gd name="f1055" fmla="*/ f778 1 f282"/>
              <a:gd name="f1056" fmla="*/ f779 1 f283"/>
              <a:gd name="f1057" fmla="*/ f780 1 f283"/>
              <a:gd name="f1058" fmla="*/ f781 1 f282"/>
              <a:gd name="f1059" fmla="*/ f782 1 f283"/>
              <a:gd name="f1060" fmla="*/ f783 1 f283"/>
              <a:gd name="f1061" fmla="*/ f784 1 f283"/>
              <a:gd name="f1062" fmla="*/ f785 1 f282"/>
              <a:gd name="f1063" fmla="*/ f786 1 f283"/>
              <a:gd name="f1064" fmla="*/ f787 1 f283"/>
              <a:gd name="f1065" fmla="*/ f788 1 f282"/>
              <a:gd name="f1066" fmla="*/ f789 1 f283"/>
              <a:gd name="f1067" fmla="*/ f790 1 f283"/>
              <a:gd name="f1068" fmla="*/ f791 1 f283"/>
              <a:gd name="f1069" fmla="*/ f792 1 f282"/>
              <a:gd name="f1070" fmla="*/ f793 1 f283"/>
              <a:gd name="f1071" fmla="*/ f794 1 f283"/>
              <a:gd name="f1072" fmla="*/ f795 1 f283"/>
              <a:gd name="f1073" fmla="*/ f796 1 f282"/>
              <a:gd name="f1074" fmla="*/ f797 1 f283"/>
              <a:gd name="f1075" fmla="*/ f798 1 f282"/>
              <a:gd name="f1076" fmla="*/ f799 1 f283"/>
              <a:gd name="f1077" fmla="*/ f800 1 f283"/>
              <a:gd name="f1078" fmla="*/ f801 1 f282"/>
              <a:gd name="f1079" fmla="*/ f802 1 f283"/>
              <a:gd name="f1080" fmla="*/ f803 1 f282"/>
              <a:gd name="f1081" fmla="*/ f804 1 f283"/>
              <a:gd name="f1082" fmla="*/ f805 1 f283"/>
              <a:gd name="f1083" fmla="*/ f806 1 f283"/>
              <a:gd name="f1084" fmla="*/ f807 1 f282"/>
              <a:gd name="f1085" fmla="*/ f808 1 f283"/>
              <a:gd name="f1086" fmla="*/ f809 1 f283"/>
              <a:gd name="f1087" fmla="*/ f810 1 f283"/>
              <a:gd name="f1088" fmla="*/ f811 1 f283"/>
              <a:gd name="f1089" fmla="*/ f812 1 f283"/>
              <a:gd name="f1090" fmla="*/ f813 1 f283"/>
              <a:gd name="f1091" fmla="*/ f814 1 f283"/>
              <a:gd name="f1092" fmla="*/ f815 1 f283"/>
              <a:gd name="f1093" fmla="*/ f816 1 f283"/>
              <a:gd name="f1094" fmla="*/ f817 1 f282"/>
              <a:gd name="f1095" fmla="*/ f818 1 f283"/>
              <a:gd name="f1096" fmla="*/ f819 1 f282"/>
              <a:gd name="f1097" fmla="*/ f820 1 f283"/>
              <a:gd name="f1098" fmla="*/ f821 1 f283"/>
              <a:gd name="f1099" fmla="*/ f822 1 f283"/>
              <a:gd name="f1100" fmla="*/ f823 1 f282"/>
              <a:gd name="f1101" fmla="*/ f824 1 f283"/>
              <a:gd name="f1102" fmla="*/ f825 1 f283"/>
              <a:gd name="f1103" fmla="*/ f826 1 f282"/>
              <a:gd name="f1104" fmla="*/ f827 1 f283"/>
              <a:gd name="f1105" fmla="*/ f828 1 f283"/>
              <a:gd name="f1106" fmla="*/ f829 f277 1"/>
              <a:gd name="f1107" fmla="*/ f830 f277 1"/>
              <a:gd name="f1108" fmla="*/ f832 f278 1"/>
              <a:gd name="f1109" fmla="*/ f831 f278 1"/>
              <a:gd name="f1110" fmla="*/ f834 f277 1"/>
              <a:gd name="f1111" fmla="*/ f835 f278 1"/>
              <a:gd name="f1112" fmla="*/ f836 f277 1"/>
              <a:gd name="f1113" fmla="*/ f837 f278 1"/>
              <a:gd name="f1114" fmla="*/ f838 f277 1"/>
              <a:gd name="f1115" fmla="*/ f839 f278 1"/>
              <a:gd name="f1116" fmla="*/ f840 f277 1"/>
              <a:gd name="f1117" fmla="*/ f841 f278 1"/>
              <a:gd name="f1118" fmla="*/ f842 f277 1"/>
              <a:gd name="f1119" fmla="*/ f843 f278 1"/>
              <a:gd name="f1120" fmla="*/ f844 f277 1"/>
              <a:gd name="f1121" fmla="*/ f845 f278 1"/>
              <a:gd name="f1122" fmla="*/ f846 f277 1"/>
              <a:gd name="f1123" fmla="*/ f847 f277 1"/>
              <a:gd name="f1124" fmla="*/ f848 f277 1"/>
              <a:gd name="f1125" fmla="*/ f849 f277 1"/>
              <a:gd name="f1126" fmla="*/ f850 f277 1"/>
              <a:gd name="f1127" fmla="*/ f851 f277 1"/>
              <a:gd name="f1128" fmla="*/ f852 f278 1"/>
              <a:gd name="f1129" fmla="*/ f853 f277 1"/>
              <a:gd name="f1130" fmla="*/ f854 f278 1"/>
              <a:gd name="f1131" fmla="*/ f855 f277 1"/>
              <a:gd name="f1132" fmla="*/ f856 f278 1"/>
              <a:gd name="f1133" fmla="*/ f857 f277 1"/>
              <a:gd name="f1134" fmla="*/ f858 f278 1"/>
              <a:gd name="f1135" fmla="*/ f859 f277 1"/>
              <a:gd name="f1136" fmla="*/ f860 f278 1"/>
              <a:gd name="f1137" fmla="*/ f861 f277 1"/>
              <a:gd name="f1138" fmla="*/ f862 f278 1"/>
              <a:gd name="f1139" fmla="*/ f863 f277 1"/>
              <a:gd name="f1140" fmla="*/ f864 f278 1"/>
              <a:gd name="f1141" fmla="*/ f865 f277 1"/>
              <a:gd name="f1142" fmla="*/ f866 f278 1"/>
              <a:gd name="f1143" fmla="*/ f867 f277 1"/>
              <a:gd name="f1144" fmla="*/ f868 f278 1"/>
              <a:gd name="f1145" fmla="*/ f869 f277 1"/>
              <a:gd name="f1146" fmla="*/ f870 f278 1"/>
              <a:gd name="f1147" fmla="*/ f871 f277 1"/>
              <a:gd name="f1148" fmla="*/ f872 f278 1"/>
              <a:gd name="f1149" fmla="*/ f873 f277 1"/>
              <a:gd name="f1150" fmla="*/ f874 f278 1"/>
              <a:gd name="f1151" fmla="*/ f875 f278 1"/>
              <a:gd name="f1152" fmla="*/ f876 f278 1"/>
              <a:gd name="f1153" fmla="*/ f877 f278 1"/>
              <a:gd name="f1154" fmla="*/ f878 f278 1"/>
              <a:gd name="f1155" fmla="*/ f879 f278 1"/>
              <a:gd name="f1156" fmla="*/ f880 f278 1"/>
              <a:gd name="f1157" fmla="*/ f881 f277 1"/>
              <a:gd name="f1158" fmla="*/ f882 f278 1"/>
              <a:gd name="f1159" fmla="*/ f883 f278 1"/>
              <a:gd name="f1160" fmla="*/ f884 f278 1"/>
              <a:gd name="f1161" fmla="*/ f885 f278 1"/>
              <a:gd name="f1162" fmla="*/ f886 f278 1"/>
              <a:gd name="f1163" fmla="*/ f887 f278 1"/>
              <a:gd name="f1164" fmla="*/ f888 f278 1"/>
              <a:gd name="f1165" fmla="*/ f889 f277 1"/>
              <a:gd name="f1166" fmla="*/ f890 f278 1"/>
              <a:gd name="f1167" fmla="*/ f891 f277 1"/>
              <a:gd name="f1168" fmla="*/ f892 f277 1"/>
              <a:gd name="f1169" fmla="*/ f893 f277 1"/>
              <a:gd name="f1170" fmla="*/ f894 f277 1"/>
              <a:gd name="f1171" fmla="*/ f895 f277 1"/>
              <a:gd name="f1172" fmla="*/ f896 f277 1"/>
              <a:gd name="f1173" fmla="*/ f897 f277 1"/>
              <a:gd name="f1174" fmla="*/ f898 f277 1"/>
              <a:gd name="f1175" fmla="*/ f899 f277 1"/>
              <a:gd name="f1176" fmla="*/ f900 f277 1"/>
              <a:gd name="f1177" fmla="*/ f901 f277 1"/>
              <a:gd name="f1178" fmla="*/ f902 f277 1"/>
              <a:gd name="f1179" fmla="*/ f903 f277 1"/>
              <a:gd name="f1180" fmla="*/ f904 f278 1"/>
              <a:gd name="f1181" fmla="*/ f905 f277 1"/>
              <a:gd name="f1182" fmla="*/ f906 f278 1"/>
              <a:gd name="f1183" fmla="*/ f907 f277 1"/>
              <a:gd name="f1184" fmla="*/ f908 f278 1"/>
              <a:gd name="f1185" fmla="*/ f909 f277 1"/>
              <a:gd name="f1186" fmla="*/ f910 f277 1"/>
              <a:gd name="f1187" fmla="*/ f911 f278 1"/>
              <a:gd name="f1188" fmla="*/ f912 f277 1"/>
              <a:gd name="f1189" fmla="*/ f913 f278 1"/>
              <a:gd name="f1190" fmla="*/ f914 f277 1"/>
              <a:gd name="f1191" fmla="*/ f915 f278 1"/>
              <a:gd name="f1192" fmla="*/ f916 f277 1"/>
              <a:gd name="f1193" fmla="*/ f917 f278 1"/>
              <a:gd name="f1194" fmla="*/ f918 f277 1"/>
              <a:gd name="f1195" fmla="*/ f919 f278 1"/>
              <a:gd name="f1196" fmla="*/ f920 f277 1"/>
              <a:gd name="f1197" fmla="*/ f921 f278 1"/>
              <a:gd name="f1198" fmla="*/ f922 f277 1"/>
              <a:gd name="f1199" fmla="*/ f923 f278 1"/>
              <a:gd name="f1200" fmla="*/ f924 f277 1"/>
              <a:gd name="f1201" fmla="*/ f925 f278 1"/>
              <a:gd name="f1202" fmla="*/ f926 f277 1"/>
              <a:gd name="f1203" fmla="*/ f927 f278 1"/>
              <a:gd name="f1204" fmla="*/ f928 f277 1"/>
              <a:gd name="f1205" fmla="*/ f929 f278 1"/>
              <a:gd name="f1206" fmla="*/ f930 f277 1"/>
              <a:gd name="f1207" fmla="*/ f931 f278 1"/>
              <a:gd name="f1208" fmla="*/ f932 f277 1"/>
              <a:gd name="f1209" fmla="*/ f933 f278 1"/>
              <a:gd name="f1210" fmla="*/ f934 f277 1"/>
              <a:gd name="f1211" fmla="*/ f935 f278 1"/>
              <a:gd name="f1212" fmla="*/ f936 f277 1"/>
              <a:gd name="f1213" fmla="*/ f937 f278 1"/>
              <a:gd name="f1214" fmla="*/ f938 f277 1"/>
              <a:gd name="f1215" fmla="*/ f939 f278 1"/>
              <a:gd name="f1216" fmla="*/ f940 f277 1"/>
              <a:gd name="f1217" fmla="*/ f941 f278 1"/>
              <a:gd name="f1218" fmla="*/ f942 f277 1"/>
              <a:gd name="f1219" fmla="*/ f943 f278 1"/>
              <a:gd name="f1220" fmla="*/ f944 f277 1"/>
              <a:gd name="f1221" fmla="*/ f945 f278 1"/>
              <a:gd name="f1222" fmla="*/ f946 f277 1"/>
              <a:gd name="f1223" fmla="*/ f947 f278 1"/>
              <a:gd name="f1224" fmla="*/ f948 f277 1"/>
              <a:gd name="f1225" fmla="*/ f949 f278 1"/>
              <a:gd name="f1226" fmla="*/ f950 f277 1"/>
              <a:gd name="f1227" fmla="*/ f951 f278 1"/>
              <a:gd name="f1228" fmla="*/ f952 f277 1"/>
              <a:gd name="f1229" fmla="*/ f953 f278 1"/>
              <a:gd name="f1230" fmla="*/ f954 f277 1"/>
              <a:gd name="f1231" fmla="*/ f955 f278 1"/>
              <a:gd name="f1232" fmla="*/ f956 f277 1"/>
              <a:gd name="f1233" fmla="*/ f957 f278 1"/>
              <a:gd name="f1234" fmla="*/ f958 f278 1"/>
              <a:gd name="f1235" fmla="*/ f959 f278 1"/>
              <a:gd name="f1236" fmla="*/ f960 f278 1"/>
              <a:gd name="f1237" fmla="*/ f961 f277 1"/>
              <a:gd name="f1238" fmla="*/ f962 f278 1"/>
              <a:gd name="f1239" fmla="*/ f963 f277 1"/>
              <a:gd name="f1240" fmla="*/ f964 f278 1"/>
              <a:gd name="f1241" fmla="*/ f965 f278 1"/>
              <a:gd name="f1242" fmla="*/ f966 f278 1"/>
              <a:gd name="f1243" fmla="*/ f967 f277 1"/>
              <a:gd name="f1244" fmla="*/ f968 f278 1"/>
              <a:gd name="f1245" fmla="*/ f969 f278 1"/>
              <a:gd name="f1246" fmla="*/ f970 f277 1"/>
              <a:gd name="f1247" fmla="*/ f971 f278 1"/>
              <a:gd name="f1248" fmla="*/ f972 f278 1"/>
              <a:gd name="f1249" fmla="*/ f973 f278 1"/>
              <a:gd name="f1250" fmla="*/ f974 f278 1"/>
              <a:gd name="f1251" fmla="*/ f975 f278 1"/>
              <a:gd name="f1252" fmla="*/ f976 f278 1"/>
              <a:gd name="f1253" fmla="*/ f977 f277 1"/>
              <a:gd name="f1254" fmla="*/ f978 f278 1"/>
              <a:gd name="f1255" fmla="*/ f979 f277 1"/>
              <a:gd name="f1256" fmla="*/ f980 f278 1"/>
              <a:gd name="f1257" fmla="*/ f981 f278 1"/>
              <a:gd name="f1258" fmla="*/ f982 f277 1"/>
              <a:gd name="f1259" fmla="*/ f983 f278 1"/>
              <a:gd name="f1260" fmla="*/ f984 f278 1"/>
              <a:gd name="f1261" fmla="*/ f985 f278 1"/>
              <a:gd name="f1262" fmla="*/ f986 f277 1"/>
              <a:gd name="f1263" fmla="*/ f987 f278 1"/>
              <a:gd name="f1264" fmla="*/ f988 f277 1"/>
              <a:gd name="f1265" fmla="*/ f989 f278 1"/>
              <a:gd name="f1266" fmla="*/ f990 f278 1"/>
              <a:gd name="f1267" fmla="*/ f991 f278 1"/>
              <a:gd name="f1268" fmla="*/ f992 f277 1"/>
              <a:gd name="f1269" fmla="*/ f993 f278 1"/>
              <a:gd name="f1270" fmla="*/ f994 f277 1"/>
              <a:gd name="f1271" fmla="*/ f995 f278 1"/>
              <a:gd name="f1272" fmla="*/ f996 f277 1"/>
              <a:gd name="f1273" fmla="*/ f997 f278 1"/>
              <a:gd name="f1274" fmla="*/ f998 f277 1"/>
              <a:gd name="f1275" fmla="*/ f999 f278 1"/>
              <a:gd name="f1276" fmla="*/ f1000 f277 1"/>
              <a:gd name="f1277" fmla="*/ f1001 f278 1"/>
              <a:gd name="f1278" fmla="*/ f1002 f277 1"/>
              <a:gd name="f1279" fmla="*/ f1003 f278 1"/>
              <a:gd name="f1280" fmla="*/ f1004 f277 1"/>
              <a:gd name="f1281" fmla="*/ f1005 f278 1"/>
              <a:gd name="f1282" fmla="*/ f1006 f277 1"/>
              <a:gd name="f1283" fmla="*/ f1007 f278 1"/>
              <a:gd name="f1284" fmla="*/ f1008 f278 1"/>
              <a:gd name="f1285" fmla="*/ f1009 f277 1"/>
              <a:gd name="f1286" fmla="*/ f1010 f277 1"/>
              <a:gd name="f1287" fmla="*/ f1011 f277 1"/>
              <a:gd name="f1288" fmla="*/ f1012 f277 1"/>
              <a:gd name="f1289" fmla="*/ f1013 f278 1"/>
              <a:gd name="f1290" fmla="*/ f1014 f277 1"/>
              <a:gd name="f1291" fmla="*/ f1015 f277 1"/>
              <a:gd name="f1292" fmla="*/ f1016 f278 1"/>
              <a:gd name="f1293" fmla="*/ f1017 f277 1"/>
              <a:gd name="f1294" fmla="*/ f1018 f277 1"/>
              <a:gd name="f1295" fmla="*/ f1019 f277 1"/>
              <a:gd name="f1296" fmla="*/ f1020 f277 1"/>
              <a:gd name="f1297" fmla="*/ f1021 f277 1"/>
              <a:gd name="f1298" fmla="*/ f1022 f278 1"/>
              <a:gd name="f1299" fmla="*/ f1023 f277 1"/>
              <a:gd name="f1300" fmla="*/ f1024 f277 1"/>
              <a:gd name="f1301" fmla="*/ f1025 f277 1"/>
              <a:gd name="f1302" fmla="*/ f1026 f278 1"/>
              <a:gd name="f1303" fmla="*/ f1027 f277 1"/>
              <a:gd name="f1304" fmla="*/ f1028 f277 1"/>
              <a:gd name="f1305" fmla="*/ f1029 f277 1"/>
              <a:gd name="f1306" fmla="*/ f1030 f277 1"/>
              <a:gd name="f1307" fmla="*/ f1031 f277 1"/>
              <a:gd name="f1308" fmla="*/ f1032 f277 1"/>
              <a:gd name="f1309" fmla="*/ f1033 f278 1"/>
              <a:gd name="f1310" fmla="*/ f1034 f277 1"/>
              <a:gd name="f1311" fmla="*/ f1035 f277 1"/>
              <a:gd name="f1312" fmla="*/ f1036 f277 1"/>
              <a:gd name="f1313" fmla="*/ f1037 f277 1"/>
              <a:gd name="f1314" fmla="*/ f1038 f278 1"/>
              <a:gd name="f1315" fmla="*/ f1039 f277 1"/>
              <a:gd name="f1316" fmla="*/ f1040 f278 1"/>
              <a:gd name="f1317" fmla="*/ f1041 f277 1"/>
              <a:gd name="f1318" fmla="*/ f1042 f277 1"/>
              <a:gd name="f1319" fmla="*/ f1043 f277 1"/>
              <a:gd name="f1320" fmla="*/ f1044 f277 1"/>
              <a:gd name="f1321" fmla="*/ f1045 f277 1"/>
              <a:gd name="f1322" fmla="*/ f1046 f277 1"/>
              <a:gd name="f1323" fmla="*/ f1047 f277 1"/>
              <a:gd name="f1324" fmla="*/ f1048 f278 1"/>
              <a:gd name="f1325" fmla="*/ f1049 f277 1"/>
              <a:gd name="f1326" fmla="*/ f1050 f277 1"/>
              <a:gd name="f1327" fmla="*/ f1051 f278 1"/>
              <a:gd name="f1328" fmla="*/ f1052 f278 1"/>
              <a:gd name="f1329" fmla="*/ f1053 f278 1"/>
              <a:gd name="f1330" fmla="*/ f1054 f278 1"/>
              <a:gd name="f1331" fmla="*/ f1055 f277 1"/>
              <a:gd name="f1332" fmla="*/ f1056 f278 1"/>
              <a:gd name="f1333" fmla="*/ f1057 f278 1"/>
              <a:gd name="f1334" fmla="*/ f1058 f277 1"/>
              <a:gd name="f1335" fmla="*/ f1059 f278 1"/>
              <a:gd name="f1336" fmla="*/ f1060 f278 1"/>
              <a:gd name="f1337" fmla="*/ f1061 f278 1"/>
              <a:gd name="f1338" fmla="*/ f1062 f277 1"/>
              <a:gd name="f1339" fmla="*/ f1063 f278 1"/>
              <a:gd name="f1340" fmla="*/ f1064 f278 1"/>
              <a:gd name="f1341" fmla="*/ f1065 f277 1"/>
              <a:gd name="f1342" fmla="*/ f1066 f278 1"/>
              <a:gd name="f1343" fmla="*/ f1067 f278 1"/>
              <a:gd name="f1344" fmla="*/ f1068 f278 1"/>
              <a:gd name="f1345" fmla="*/ f1069 f277 1"/>
              <a:gd name="f1346" fmla="*/ f1070 f278 1"/>
              <a:gd name="f1347" fmla="*/ f1071 f278 1"/>
              <a:gd name="f1348" fmla="*/ f1072 f278 1"/>
              <a:gd name="f1349" fmla="*/ f1073 f277 1"/>
              <a:gd name="f1350" fmla="*/ f1074 f278 1"/>
              <a:gd name="f1351" fmla="*/ f1075 f277 1"/>
              <a:gd name="f1352" fmla="*/ f1076 f278 1"/>
              <a:gd name="f1353" fmla="*/ f1077 f278 1"/>
              <a:gd name="f1354" fmla="*/ f1078 f277 1"/>
              <a:gd name="f1355" fmla="*/ f1079 f278 1"/>
              <a:gd name="f1356" fmla="*/ f1080 f277 1"/>
              <a:gd name="f1357" fmla="*/ f1081 f278 1"/>
              <a:gd name="f1358" fmla="*/ f1082 f278 1"/>
              <a:gd name="f1359" fmla="*/ f1083 f278 1"/>
              <a:gd name="f1360" fmla="*/ f1084 f277 1"/>
              <a:gd name="f1361" fmla="*/ f1085 f278 1"/>
              <a:gd name="f1362" fmla="*/ f1086 f278 1"/>
              <a:gd name="f1363" fmla="*/ f1087 f278 1"/>
              <a:gd name="f1364" fmla="*/ f1088 f278 1"/>
              <a:gd name="f1365" fmla="*/ f1089 f278 1"/>
              <a:gd name="f1366" fmla="*/ f1090 f278 1"/>
              <a:gd name="f1367" fmla="*/ f1091 f278 1"/>
              <a:gd name="f1368" fmla="*/ f1092 f278 1"/>
              <a:gd name="f1369" fmla="*/ f1093 f278 1"/>
              <a:gd name="f1370" fmla="*/ f1094 f277 1"/>
              <a:gd name="f1371" fmla="*/ f1095 f278 1"/>
              <a:gd name="f1372" fmla="*/ f1096 f277 1"/>
              <a:gd name="f1373" fmla="*/ f1097 f278 1"/>
              <a:gd name="f1374" fmla="*/ f1098 f278 1"/>
              <a:gd name="f1375" fmla="*/ f1099 f278 1"/>
              <a:gd name="f1376" fmla="*/ f1100 f277 1"/>
              <a:gd name="f1377" fmla="*/ f1101 f278 1"/>
              <a:gd name="f1378" fmla="*/ f1102 f278 1"/>
              <a:gd name="f1379" fmla="*/ f1103 f277 1"/>
              <a:gd name="f1380" fmla="*/ f1104 f278 1"/>
              <a:gd name="f1381" fmla="*/ f1105 f2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3">
                <a:pos x="f1110" y="f1111"/>
              </a:cxn>
              <a:cxn ang="f833">
                <a:pos x="f1112" y="f1113"/>
              </a:cxn>
              <a:cxn ang="f833">
                <a:pos x="f1114" y="f1115"/>
              </a:cxn>
              <a:cxn ang="f833">
                <a:pos x="f1116" y="f1117"/>
              </a:cxn>
              <a:cxn ang="f833">
                <a:pos x="f1118" y="f1119"/>
              </a:cxn>
              <a:cxn ang="f833">
                <a:pos x="f1120" y="f1121"/>
              </a:cxn>
              <a:cxn ang="f833">
                <a:pos x="f1122" y="f1119"/>
              </a:cxn>
              <a:cxn ang="f833">
                <a:pos x="f1123" y="f1117"/>
              </a:cxn>
              <a:cxn ang="f833">
                <a:pos x="f1124" y="f1115"/>
              </a:cxn>
              <a:cxn ang="f833">
                <a:pos x="f1125" y="f1113"/>
              </a:cxn>
              <a:cxn ang="f833">
                <a:pos x="f1126" y="f1111"/>
              </a:cxn>
              <a:cxn ang="f833">
                <a:pos x="f1127" y="f1128"/>
              </a:cxn>
              <a:cxn ang="f833">
                <a:pos x="f1129" y="f1130"/>
              </a:cxn>
              <a:cxn ang="f833">
                <a:pos x="f1131" y="f1132"/>
              </a:cxn>
              <a:cxn ang="f833">
                <a:pos x="f1133" y="f1134"/>
              </a:cxn>
              <a:cxn ang="f833">
                <a:pos x="f1135" y="f1136"/>
              </a:cxn>
              <a:cxn ang="f833">
                <a:pos x="f1137" y="f1138"/>
              </a:cxn>
              <a:cxn ang="f833">
                <a:pos x="f1139" y="f1140"/>
              </a:cxn>
              <a:cxn ang="f833">
                <a:pos x="f1141" y="f1142"/>
              </a:cxn>
              <a:cxn ang="f833">
                <a:pos x="f1143" y="f1144"/>
              </a:cxn>
              <a:cxn ang="f833">
                <a:pos x="f1145" y="f1146"/>
              </a:cxn>
              <a:cxn ang="f833">
                <a:pos x="f1147" y="f1148"/>
              </a:cxn>
              <a:cxn ang="f833">
                <a:pos x="f1149" y="f1150"/>
              </a:cxn>
              <a:cxn ang="f833">
                <a:pos x="f1143" y="f1151"/>
              </a:cxn>
              <a:cxn ang="f833">
                <a:pos x="f1141" y="f1152"/>
              </a:cxn>
              <a:cxn ang="f833">
                <a:pos x="f1139" y="f1153"/>
              </a:cxn>
              <a:cxn ang="f833">
                <a:pos x="f1137" y="f1154"/>
              </a:cxn>
              <a:cxn ang="f833">
                <a:pos x="f1135" y="f1155"/>
              </a:cxn>
              <a:cxn ang="f833">
                <a:pos x="f1133" y="f1156"/>
              </a:cxn>
              <a:cxn ang="f833">
                <a:pos x="f1157" y="f1158"/>
              </a:cxn>
              <a:cxn ang="f833">
                <a:pos x="f1129" y="f1159"/>
              </a:cxn>
              <a:cxn ang="f833">
                <a:pos x="f1127" y="f1160"/>
              </a:cxn>
              <a:cxn ang="f833">
                <a:pos x="f1126" y="f1161"/>
              </a:cxn>
              <a:cxn ang="f833">
                <a:pos x="f1125" y="f1162"/>
              </a:cxn>
              <a:cxn ang="f833">
                <a:pos x="f1124" y="f1163"/>
              </a:cxn>
              <a:cxn ang="f833">
                <a:pos x="f1123" y="f1164"/>
              </a:cxn>
              <a:cxn ang="f833">
                <a:pos x="f1165" y="f1166"/>
              </a:cxn>
              <a:cxn ang="f833">
                <a:pos x="f1167" y="f1166"/>
              </a:cxn>
              <a:cxn ang="f833">
                <a:pos x="f1168" y="f1166"/>
              </a:cxn>
              <a:cxn ang="f833">
                <a:pos x="f1116" y="f1164"/>
              </a:cxn>
              <a:cxn ang="f833">
                <a:pos x="f1114" y="f1163"/>
              </a:cxn>
              <a:cxn ang="f833">
                <a:pos x="f1169" y="f1162"/>
              </a:cxn>
              <a:cxn ang="f833">
                <a:pos x="f1110" y="f1161"/>
              </a:cxn>
              <a:cxn ang="f833">
                <a:pos x="f1170" y="f1160"/>
              </a:cxn>
              <a:cxn ang="f833">
                <a:pos x="f1171" y="f1159"/>
              </a:cxn>
              <a:cxn ang="f833">
                <a:pos x="f1172" y="f1158"/>
              </a:cxn>
              <a:cxn ang="f833">
                <a:pos x="f1173" y="f1156"/>
              </a:cxn>
              <a:cxn ang="f833">
                <a:pos x="f1174" y="f1155"/>
              </a:cxn>
              <a:cxn ang="f833">
                <a:pos x="f1175" y="f1154"/>
              </a:cxn>
              <a:cxn ang="f833">
                <a:pos x="f1176" y="f1153"/>
              </a:cxn>
              <a:cxn ang="f833">
                <a:pos x="f1177" y="f1152"/>
              </a:cxn>
              <a:cxn ang="f833">
                <a:pos x="f1178" y="f1151"/>
              </a:cxn>
              <a:cxn ang="f833">
                <a:pos x="f1179" y="f1150"/>
              </a:cxn>
              <a:cxn ang="f833">
                <a:pos x="f1179" y="f1148"/>
              </a:cxn>
              <a:cxn ang="f833">
                <a:pos x="f1179" y="f1180"/>
              </a:cxn>
              <a:cxn ang="f833">
                <a:pos x="f1181" y="f1182"/>
              </a:cxn>
              <a:cxn ang="f833">
                <a:pos x="f1183" y="f1142"/>
              </a:cxn>
              <a:cxn ang="f833">
                <a:pos x="f1176" y="f1184"/>
              </a:cxn>
              <a:cxn ang="f833">
                <a:pos x="f1175" y="f1138"/>
              </a:cxn>
              <a:cxn ang="f833">
                <a:pos x="f1174" y="f1136"/>
              </a:cxn>
              <a:cxn ang="f833">
                <a:pos x="f1173" y="f1134"/>
              </a:cxn>
              <a:cxn ang="f833">
                <a:pos x="f1172" y="f1132"/>
              </a:cxn>
              <a:cxn ang="f833">
                <a:pos x="f1185" y="f1130"/>
              </a:cxn>
              <a:cxn ang="f833">
                <a:pos x="f1170" y="f1128"/>
              </a:cxn>
              <a:cxn ang="f833">
                <a:pos x="f1186" y="f1187"/>
              </a:cxn>
              <a:cxn ang="f833">
                <a:pos x="f1188" y="f1189"/>
              </a:cxn>
              <a:cxn ang="f833">
                <a:pos x="f1190" y="f1191"/>
              </a:cxn>
              <a:cxn ang="f833">
                <a:pos x="f1192" y="f1193"/>
              </a:cxn>
              <a:cxn ang="f833">
                <a:pos x="f1194" y="f1195"/>
              </a:cxn>
              <a:cxn ang="f833">
                <a:pos x="f1196" y="f1197"/>
              </a:cxn>
              <a:cxn ang="f833">
                <a:pos x="f1198" y="f1199"/>
              </a:cxn>
              <a:cxn ang="f833">
                <a:pos x="f1200" y="f1201"/>
              </a:cxn>
              <a:cxn ang="f833">
                <a:pos x="f1202" y="f1203"/>
              </a:cxn>
              <a:cxn ang="f833">
                <a:pos x="f1204" y="f1205"/>
              </a:cxn>
              <a:cxn ang="f833">
                <a:pos x="f1206" y="f1207"/>
              </a:cxn>
              <a:cxn ang="f833">
                <a:pos x="f1208" y="f1209"/>
              </a:cxn>
              <a:cxn ang="f833">
                <a:pos x="f1210" y="f1211"/>
              </a:cxn>
              <a:cxn ang="f833">
                <a:pos x="f1212" y="f1213"/>
              </a:cxn>
              <a:cxn ang="f833">
                <a:pos x="f1214" y="f1215"/>
              </a:cxn>
              <a:cxn ang="f833">
                <a:pos x="f1216" y="f1217"/>
              </a:cxn>
              <a:cxn ang="f833">
                <a:pos x="f1218" y="f1219"/>
              </a:cxn>
              <a:cxn ang="f833">
                <a:pos x="f1220" y="f1221"/>
              </a:cxn>
              <a:cxn ang="f833">
                <a:pos x="f1222" y="f1223"/>
              </a:cxn>
              <a:cxn ang="f833">
                <a:pos x="f1224" y="f1225"/>
              </a:cxn>
              <a:cxn ang="f833">
                <a:pos x="f1226" y="f1227"/>
              </a:cxn>
              <a:cxn ang="f833">
                <a:pos x="f1228" y="f1229"/>
              </a:cxn>
              <a:cxn ang="f833">
                <a:pos x="f1230" y="f1231"/>
              </a:cxn>
              <a:cxn ang="f833">
                <a:pos x="f1232" y="f1233"/>
              </a:cxn>
              <a:cxn ang="f833">
                <a:pos x="f1232" y="f1234"/>
              </a:cxn>
              <a:cxn ang="f833">
                <a:pos x="f1232" y="f1235"/>
              </a:cxn>
              <a:cxn ang="f833">
                <a:pos x="f1230" y="f1236"/>
              </a:cxn>
              <a:cxn ang="f833">
                <a:pos x="f1237" y="f1238"/>
              </a:cxn>
              <a:cxn ang="f833">
                <a:pos x="f1239" y="f1240"/>
              </a:cxn>
              <a:cxn ang="f833">
                <a:pos x="f1224" y="f1241"/>
              </a:cxn>
              <a:cxn ang="f833">
                <a:pos x="f1222" y="f1242"/>
              </a:cxn>
              <a:cxn ang="f833">
                <a:pos x="f1243" y="f1244"/>
              </a:cxn>
              <a:cxn ang="f833">
                <a:pos x="f1218" y="f1245"/>
              </a:cxn>
              <a:cxn ang="f833">
                <a:pos x="f1246" y="f1247"/>
              </a:cxn>
              <a:cxn ang="f833">
                <a:pos x="f1214" y="f1248"/>
              </a:cxn>
              <a:cxn ang="f833">
                <a:pos x="f1212" y="f1249"/>
              </a:cxn>
              <a:cxn ang="f833">
                <a:pos x="f1210" y="f1250"/>
              </a:cxn>
              <a:cxn ang="f833">
                <a:pos x="f1208" y="f1251"/>
              </a:cxn>
              <a:cxn ang="f833">
                <a:pos x="f1206" y="f1252"/>
              </a:cxn>
              <a:cxn ang="f833">
                <a:pos x="f1253" y="f1254"/>
              </a:cxn>
              <a:cxn ang="f833">
                <a:pos x="f1255" y="f1256"/>
              </a:cxn>
              <a:cxn ang="f833">
                <a:pos x="f1200" y="f1257"/>
              </a:cxn>
              <a:cxn ang="f833">
                <a:pos x="f1258" y="f1259"/>
              </a:cxn>
              <a:cxn ang="f833">
                <a:pos x="f1196" y="f1260"/>
              </a:cxn>
              <a:cxn ang="f833">
                <a:pos x="f1194" y="f1261"/>
              </a:cxn>
              <a:cxn ang="f833">
                <a:pos x="f1262" y="f1263"/>
              </a:cxn>
              <a:cxn ang="f833">
                <a:pos x="f1264" y="f1265"/>
              </a:cxn>
              <a:cxn ang="f833">
                <a:pos x="f1188" y="f1266"/>
              </a:cxn>
              <a:cxn ang="f833">
                <a:pos x="f1186" y="f1267"/>
              </a:cxn>
              <a:cxn ang="f833">
                <a:pos x="f1268" y="f1269"/>
              </a:cxn>
              <a:cxn ang="f833">
                <a:pos x="f1270" y="f1271"/>
              </a:cxn>
              <a:cxn ang="f833">
                <a:pos x="f1272" y="f1273"/>
              </a:cxn>
              <a:cxn ang="f833">
                <a:pos x="f1274" y="f1275"/>
              </a:cxn>
              <a:cxn ang="f833">
                <a:pos x="f1276" y="f1277"/>
              </a:cxn>
              <a:cxn ang="f833">
                <a:pos x="f1278" y="f1279"/>
              </a:cxn>
              <a:cxn ang="f833">
                <a:pos x="f1280" y="f1281"/>
              </a:cxn>
              <a:cxn ang="f833">
                <a:pos x="f1282" y="f1283"/>
              </a:cxn>
              <a:cxn ang="f833">
                <a:pos x="f1282" y="f1284"/>
              </a:cxn>
              <a:cxn ang="f833">
                <a:pos x="f1285" y="f1284"/>
              </a:cxn>
              <a:cxn ang="f833">
                <a:pos x="f1286" y="f1284"/>
              </a:cxn>
              <a:cxn ang="f833">
                <a:pos x="f1287" y="f1281"/>
              </a:cxn>
              <a:cxn ang="f833">
                <a:pos x="f1288" y="f1289"/>
              </a:cxn>
              <a:cxn ang="f833">
                <a:pos x="f1290" y="f1277"/>
              </a:cxn>
              <a:cxn ang="f833">
                <a:pos x="f1291" y="f1292"/>
              </a:cxn>
              <a:cxn ang="f833">
                <a:pos x="f1293" y="f1273"/>
              </a:cxn>
              <a:cxn ang="f833">
                <a:pos x="f1294" y="f1271"/>
              </a:cxn>
              <a:cxn ang="f833">
                <a:pos x="f1295" y="f1269"/>
              </a:cxn>
              <a:cxn ang="f833">
                <a:pos x="f1296" y="f1267"/>
              </a:cxn>
              <a:cxn ang="f833">
                <a:pos x="f1297" y="f1298"/>
              </a:cxn>
              <a:cxn ang="f833">
                <a:pos x="f1299" y="f1265"/>
              </a:cxn>
              <a:cxn ang="f833">
                <a:pos x="f1300" y="f1263"/>
              </a:cxn>
              <a:cxn ang="f833">
                <a:pos x="f1301" y="f1302"/>
              </a:cxn>
              <a:cxn ang="f833">
                <a:pos x="f1303" y="f1260"/>
              </a:cxn>
              <a:cxn ang="f833">
                <a:pos x="f1304" y="f1259"/>
              </a:cxn>
              <a:cxn ang="f833">
                <a:pos x="f1305" y="f1257"/>
              </a:cxn>
              <a:cxn ang="f833">
                <a:pos x="f1306" y="f1256"/>
              </a:cxn>
              <a:cxn ang="f833">
                <a:pos x="f1307" y="f1254"/>
              </a:cxn>
              <a:cxn ang="f833">
                <a:pos x="f1308" y="f1309"/>
              </a:cxn>
              <a:cxn ang="f833">
                <a:pos x="f1310" y="f1251"/>
              </a:cxn>
              <a:cxn ang="f833">
                <a:pos x="f1311" y="f1250"/>
              </a:cxn>
              <a:cxn ang="f833">
                <a:pos x="f1312" y="f1249"/>
              </a:cxn>
              <a:cxn ang="f833">
                <a:pos x="f1313" y="f1314"/>
              </a:cxn>
              <a:cxn ang="f833">
                <a:pos x="f1315" y="f1316"/>
              </a:cxn>
              <a:cxn ang="f833">
                <a:pos x="f1317" y="f1245"/>
              </a:cxn>
              <a:cxn ang="f833">
                <a:pos x="f1318" y="f1244"/>
              </a:cxn>
              <a:cxn ang="f833">
                <a:pos x="f1319" y="f1242"/>
              </a:cxn>
              <a:cxn ang="f833">
                <a:pos x="f1320" y="f1241"/>
              </a:cxn>
              <a:cxn ang="f833">
                <a:pos x="f1321" y="f1240"/>
              </a:cxn>
              <a:cxn ang="f833">
                <a:pos x="f1322" y="f1238"/>
              </a:cxn>
              <a:cxn ang="f833">
                <a:pos x="f1323" y="f1324"/>
              </a:cxn>
              <a:cxn ang="f833">
                <a:pos x="f1325" y="f1235"/>
              </a:cxn>
              <a:cxn ang="f833">
                <a:pos x="f1326" y="f1234"/>
              </a:cxn>
              <a:cxn ang="f833">
                <a:pos x="f1325" y="f1327"/>
              </a:cxn>
              <a:cxn ang="f833">
                <a:pos x="f1323" y="f1328"/>
              </a:cxn>
              <a:cxn ang="f833">
                <a:pos x="f1322" y="f1329"/>
              </a:cxn>
              <a:cxn ang="f833">
                <a:pos x="f1321" y="f1330"/>
              </a:cxn>
              <a:cxn ang="f833">
                <a:pos x="f1331" y="f1332"/>
              </a:cxn>
              <a:cxn ang="f833">
                <a:pos x="f1319" y="f1333"/>
              </a:cxn>
              <a:cxn ang="f833">
                <a:pos x="f1334" y="f1335"/>
              </a:cxn>
              <a:cxn ang="f833">
                <a:pos x="f1317" y="f1336"/>
              </a:cxn>
              <a:cxn ang="f833">
                <a:pos x="f1315" y="f1337"/>
              </a:cxn>
              <a:cxn ang="f833">
                <a:pos x="f1338" y="f1339"/>
              </a:cxn>
              <a:cxn ang="f833">
                <a:pos x="f1312" y="f1340"/>
              </a:cxn>
              <a:cxn ang="f833">
                <a:pos x="f1341" y="f1342"/>
              </a:cxn>
              <a:cxn ang="f833">
                <a:pos x="f1310" y="f1343"/>
              </a:cxn>
              <a:cxn ang="f833">
                <a:pos x="f1308" y="f1344"/>
              </a:cxn>
              <a:cxn ang="f833">
                <a:pos x="f1345" y="f1346"/>
              </a:cxn>
              <a:cxn ang="f833">
                <a:pos x="f1306" y="f1347"/>
              </a:cxn>
              <a:cxn ang="f833">
                <a:pos x="f1305" y="f1348"/>
              </a:cxn>
              <a:cxn ang="f833">
                <a:pos x="f1349" y="f1350"/>
              </a:cxn>
              <a:cxn ang="f833">
                <a:pos x="f1351" y="f1352"/>
              </a:cxn>
              <a:cxn ang="f833">
                <a:pos x="f1301" y="f1353"/>
              </a:cxn>
              <a:cxn ang="f833">
                <a:pos x="f1354" y="f1355"/>
              </a:cxn>
              <a:cxn ang="f833">
                <a:pos x="f1356" y="f1357"/>
              </a:cxn>
              <a:cxn ang="f833">
                <a:pos x="f1297" y="f1358"/>
              </a:cxn>
              <a:cxn ang="f833">
                <a:pos x="f1296" y="f1359"/>
              </a:cxn>
              <a:cxn ang="f833">
                <a:pos x="f1360" y="f1361"/>
              </a:cxn>
              <a:cxn ang="f833">
                <a:pos x="f1294" y="f1362"/>
              </a:cxn>
              <a:cxn ang="f833">
                <a:pos x="f1293" y="f1363"/>
              </a:cxn>
              <a:cxn ang="f833">
                <a:pos x="f1291" y="f1364"/>
              </a:cxn>
              <a:cxn ang="f833">
                <a:pos x="f1290" y="f1365"/>
              </a:cxn>
              <a:cxn ang="f833">
                <a:pos x="f1288" y="f1366"/>
              </a:cxn>
              <a:cxn ang="f833">
                <a:pos x="f1287" y="f1367"/>
              </a:cxn>
              <a:cxn ang="f833">
                <a:pos x="f1286" y="f1368"/>
              </a:cxn>
              <a:cxn ang="f833">
                <a:pos x="f1286" y="f1369"/>
              </a:cxn>
              <a:cxn ang="f833">
                <a:pos x="f1370" y="f1371"/>
              </a:cxn>
              <a:cxn ang="f833">
                <a:pos x="f1372" y="f1369"/>
              </a:cxn>
              <a:cxn ang="f833">
                <a:pos x="f1372" y="f1368"/>
              </a:cxn>
              <a:cxn ang="f833">
                <a:pos x="f1280" y="f1373"/>
              </a:cxn>
              <a:cxn ang="f833">
                <a:pos x="f1278" y="f1374"/>
              </a:cxn>
              <a:cxn ang="f833">
                <a:pos x="f1276" y="f1375"/>
              </a:cxn>
              <a:cxn ang="f833">
                <a:pos x="f1376" y="f1377"/>
              </a:cxn>
              <a:cxn ang="f833">
                <a:pos x="f1272" y="f1378"/>
              </a:cxn>
              <a:cxn ang="f833">
                <a:pos x="f1379" y="f1380"/>
              </a:cxn>
              <a:cxn ang="f833">
                <a:pos x="f1268" y="f1381"/>
              </a:cxn>
            </a:cxnLst>
            <a:rect l="f1106" t="f1109" r="f1107" b="f1108"/>
            <a:pathLst>
              <a:path w="1935004" h="1935024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17"/>
                </a:lnTo>
                <a:lnTo>
                  <a:pt x="f21" y="f15"/>
                </a:lnTo>
                <a:lnTo>
                  <a:pt x="f22" y="f13"/>
                </a:lnTo>
                <a:lnTo>
                  <a:pt x="f23" y="f11"/>
                </a:lnTo>
                <a:lnTo>
                  <a:pt x="f24" y="f9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1" y="f49"/>
                </a:lnTo>
                <a:lnTo>
                  <a:pt x="f39" y="f50"/>
                </a:lnTo>
                <a:lnTo>
                  <a:pt x="f37" y="f51"/>
                </a:lnTo>
                <a:lnTo>
                  <a:pt x="f35" y="f52"/>
                </a:lnTo>
                <a:lnTo>
                  <a:pt x="f33" y="f53"/>
                </a:lnTo>
                <a:lnTo>
                  <a:pt x="f31" y="f54"/>
                </a:lnTo>
                <a:lnTo>
                  <a:pt x="f55" y="f56"/>
                </a:lnTo>
                <a:lnTo>
                  <a:pt x="f27" y="f57"/>
                </a:lnTo>
                <a:lnTo>
                  <a:pt x="f25" y="f58"/>
                </a:lnTo>
                <a:lnTo>
                  <a:pt x="f24" y="f59"/>
                </a:lnTo>
                <a:lnTo>
                  <a:pt x="f23" y="f60"/>
                </a:lnTo>
                <a:lnTo>
                  <a:pt x="f22" y="f61"/>
                </a:lnTo>
                <a:lnTo>
                  <a:pt x="f21" y="f62"/>
                </a:lnTo>
                <a:lnTo>
                  <a:pt x="f63" y="f64"/>
                </a:lnTo>
                <a:lnTo>
                  <a:pt x="f65" y="f64"/>
                </a:lnTo>
                <a:lnTo>
                  <a:pt x="f66" y="f64"/>
                </a:lnTo>
                <a:lnTo>
                  <a:pt x="f14" y="f62"/>
                </a:lnTo>
                <a:lnTo>
                  <a:pt x="f12" y="f61"/>
                </a:lnTo>
                <a:lnTo>
                  <a:pt x="f67" y="f60"/>
                </a:lnTo>
                <a:lnTo>
                  <a:pt x="f8" y="f59"/>
                </a:lnTo>
                <a:lnTo>
                  <a:pt x="f68" y="f58"/>
                </a:lnTo>
                <a:lnTo>
                  <a:pt x="f69" y="f57"/>
                </a:lnTo>
                <a:lnTo>
                  <a:pt x="f70" y="f56"/>
                </a:lnTo>
                <a:lnTo>
                  <a:pt x="f71" y="f54"/>
                </a:lnTo>
                <a:lnTo>
                  <a:pt x="f72" y="f53"/>
                </a:lnTo>
                <a:lnTo>
                  <a:pt x="f73" y="f52"/>
                </a:lnTo>
                <a:lnTo>
                  <a:pt x="f74" y="f51"/>
                </a:lnTo>
                <a:lnTo>
                  <a:pt x="f75" y="f50"/>
                </a:lnTo>
                <a:lnTo>
                  <a:pt x="f76" y="f49"/>
                </a:lnTo>
                <a:lnTo>
                  <a:pt x="f77" y="f48"/>
                </a:lnTo>
                <a:lnTo>
                  <a:pt x="f77" y="f46"/>
                </a:lnTo>
                <a:lnTo>
                  <a:pt x="f77" y="f78"/>
                </a:lnTo>
                <a:lnTo>
                  <a:pt x="f79" y="f80"/>
                </a:lnTo>
                <a:lnTo>
                  <a:pt x="f81" y="f40"/>
                </a:lnTo>
                <a:lnTo>
                  <a:pt x="f74" y="f82"/>
                </a:lnTo>
                <a:lnTo>
                  <a:pt x="f73" y="f36"/>
                </a:lnTo>
                <a:lnTo>
                  <a:pt x="f72" y="f34"/>
                </a:lnTo>
                <a:lnTo>
                  <a:pt x="f71" y="f32"/>
                </a:lnTo>
                <a:lnTo>
                  <a:pt x="f70" y="f30"/>
                </a:lnTo>
                <a:lnTo>
                  <a:pt x="f83" y="f28"/>
                </a:lnTo>
                <a:lnTo>
                  <a:pt x="f68" y="f26"/>
                </a:lnTo>
                <a:close/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6" y="f130"/>
                </a:lnTo>
                <a:lnTo>
                  <a:pt x="f6" y="f131"/>
                </a:lnTo>
                <a:lnTo>
                  <a:pt x="f6" y="f132"/>
                </a:lnTo>
                <a:lnTo>
                  <a:pt x="f128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22" y="f138"/>
                </a:lnTo>
                <a:lnTo>
                  <a:pt x="f120" y="f139"/>
                </a:lnTo>
                <a:lnTo>
                  <a:pt x="f140" y="f141"/>
                </a:lnTo>
                <a:lnTo>
                  <a:pt x="f116" y="f142"/>
                </a:lnTo>
                <a:lnTo>
                  <a:pt x="f143" y="f144"/>
                </a:lnTo>
                <a:lnTo>
                  <a:pt x="f112" y="f145"/>
                </a:lnTo>
                <a:lnTo>
                  <a:pt x="f110" y="f146"/>
                </a:lnTo>
                <a:lnTo>
                  <a:pt x="f108" y="f147"/>
                </a:lnTo>
                <a:lnTo>
                  <a:pt x="f106" y="f148"/>
                </a:lnTo>
                <a:lnTo>
                  <a:pt x="f104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98" y="f154"/>
                </a:lnTo>
                <a:lnTo>
                  <a:pt x="f155" y="f156"/>
                </a:lnTo>
                <a:lnTo>
                  <a:pt x="f94" y="f157"/>
                </a:lnTo>
                <a:lnTo>
                  <a:pt x="f92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86" y="f163"/>
                </a:lnTo>
                <a:lnTo>
                  <a:pt x="f84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79" y="f7"/>
                </a:lnTo>
                <a:lnTo>
                  <a:pt x="f181" y="f7"/>
                </a:lnTo>
                <a:lnTo>
                  <a:pt x="f182" y="f7"/>
                </a:lnTo>
                <a:lnTo>
                  <a:pt x="f183" y="f178"/>
                </a:lnTo>
                <a:lnTo>
                  <a:pt x="f184" y="f185"/>
                </a:lnTo>
                <a:lnTo>
                  <a:pt x="f186" y="f174"/>
                </a:lnTo>
                <a:lnTo>
                  <a:pt x="f187" y="f188"/>
                </a:lnTo>
                <a:lnTo>
                  <a:pt x="f189" y="f170"/>
                </a:lnTo>
                <a:lnTo>
                  <a:pt x="f190" y="f168"/>
                </a:lnTo>
                <a:lnTo>
                  <a:pt x="f191" y="f166"/>
                </a:lnTo>
                <a:lnTo>
                  <a:pt x="f192" y="f164"/>
                </a:lnTo>
                <a:lnTo>
                  <a:pt x="f193" y="f194"/>
                </a:lnTo>
                <a:lnTo>
                  <a:pt x="f195" y="f162"/>
                </a:lnTo>
                <a:lnTo>
                  <a:pt x="f196" y="f160"/>
                </a:lnTo>
                <a:lnTo>
                  <a:pt x="f197" y="f198"/>
                </a:lnTo>
                <a:lnTo>
                  <a:pt x="f199" y="f157"/>
                </a:lnTo>
                <a:lnTo>
                  <a:pt x="f200" y="f156"/>
                </a:lnTo>
                <a:lnTo>
                  <a:pt x="f201" y="f154"/>
                </a:lnTo>
                <a:lnTo>
                  <a:pt x="f202" y="f153"/>
                </a:lnTo>
                <a:lnTo>
                  <a:pt x="f203" y="f151"/>
                </a:lnTo>
                <a:lnTo>
                  <a:pt x="f204" y="f205"/>
                </a:lnTo>
                <a:lnTo>
                  <a:pt x="f206" y="f148"/>
                </a:lnTo>
                <a:lnTo>
                  <a:pt x="f207" y="f147"/>
                </a:lnTo>
                <a:lnTo>
                  <a:pt x="f208" y="f146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142"/>
                </a:lnTo>
                <a:lnTo>
                  <a:pt x="f214" y="f141"/>
                </a:lnTo>
                <a:lnTo>
                  <a:pt x="f215" y="f139"/>
                </a:lnTo>
                <a:lnTo>
                  <a:pt x="f216" y="f138"/>
                </a:lnTo>
                <a:lnTo>
                  <a:pt x="f217" y="f137"/>
                </a:lnTo>
                <a:lnTo>
                  <a:pt x="f218" y="f135"/>
                </a:lnTo>
                <a:lnTo>
                  <a:pt x="f219" y="f220"/>
                </a:lnTo>
                <a:lnTo>
                  <a:pt x="f221" y="f132"/>
                </a:lnTo>
                <a:lnTo>
                  <a:pt x="f5" y="f131"/>
                </a:lnTo>
                <a:lnTo>
                  <a:pt x="f221" y="f222"/>
                </a:lnTo>
                <a:lnTo>
                  <a:pt x="f219" y="f223"/>
                </a:lnTo>
                <a:lnTo>
                  <a:pt x="f218" y="f224"/>
                </a:lnTo>
                <a:lnTo>
                  <a:pt x="f217" y="f225"/>
                </a:lnTo>
                <a:lnTo>
                  <a:pt x="f226" y="f227"/>
                </a:lnTo>
                <a:lnTo>
                  <a:pt x="f215" y="f228"/>
                </a:lnTo>
                <a:lnTo>
                  <a:pt x="f229" y="f230"/>
                </a:lnTo>
                <a:lnTo>
                  <a:pt x="f213" y="f231"/>
                </a:lnTo>
                <a:lnTo>
                  <a:pt x="f211" y="f232"/>
                </a:lnTo>
                <a:lnTo>
                  <a:pt x="f233" y="f234"/>
                </a:lnTo>
                <a:lnTo>
                  <a:pt x="f208" y="f235"/>
                </a:lnTo>
                <a:lnTo>
                  <a:pt x="f236" y="f237"/>
                </a:lnTo>
                <a:lnTo>
                  <a:pt x="f206" y="f238"/>
                </a:lnTo>
                <a:lnTo>
                  <a:pt x="f204" y="f239"/>
                </a:lnTo>
                <a:lnTo>
                  <a:pt x="f240" y="f241"/>
                </a:lnTo>
                <a:lnTo>
                  <a:pt x="f202" y="f242"/>
                </a:lnTo>
                <a:lnTo>
                  <a:pt x="f201" y="f243"/>
                </a:lnTo>
                <a:lnTo>
                  <a:pt x="f244" y="f245"/>
                </a:lnTo>
                <a:lnTo>
                  <a:pt x="f246" y="f247"/>
                </a:lnTo>
                <a:lnTo>
                  <a:pt x="f197" y="f248"/>
                </a:lnTo>
                <a:lnTo>
                  <a:pt x="f249" y="f250"/>
                </a:lnTo>
                <a:lnTo>
                  <a:pt x="f251" y="f252"/>
                </a:lnTo>
                <a:lnTo>
                  <a:pt x="f193" y="f253"/>
                </a:lnTo>
                <a:lnTo>
                  <a:pt x="f192" y="f254"/>
                </a:lnTo>
                <a:lnTo>
                  <a:pt x="f255" y="f256"/>
                </a:lnTo>
                <a:lnTo>
                  <a:pt x="f190" y="f257"/>
                </a:lnTo>
                <a:lnTo>
                  <a:pt x="f189" y="f258"/>
                </a:lnTo>
                <a:lnTo>
                  <a:pt x="f187" y="f259"/>
                </a:lnTo>
                <a:lnTo>
                  <a:pt x="f186" y="f260"/>
                </a:lnTo>
                <a:lnTo>
                  <a:pt x="f184" y="f261"/>
                </a:lnTo>
                <a:lnTo>
                  <a:pt x="f183" y="f262"/>
                </a:lnTo>
                <a:lnTo>
                  <a:pt x="f182" y="f263"/>
                </a:lnTo>
                <a:lnTo>
                  <a:pt x="f182" y="f5"/>
                </a:lnTo>
                <a:lnTo>
                  <a:pt x="f264" y="f265"/>
                </a:lnTo>
                <a:lnTo>
                  <a:pt x="f266" y="f5"/>
                </a:lnTo>
                <a:lnTo>
                  <a:pt x="f266" y="f263"/>
                </a:lnTo>
                <a:lnTo>
                  <a:pt x="f177" y="f267"/>
                </a:lnTo>
                <a:lnTo>
                  <a:pt x="f175" y="f268"/>
                </a:lnTo>
                <a:lnTo>
                  <a:pt x="f173" y="f269"/>
                </a:lnTo>
                <a:lnTo>
                  <a:pt x="f270" y="f271"/>
                </a:lnTo>
                <a:lnTo>
                  <a:pt x="f169" y="f272"/>
                </a:lnTo>
                <a:lnTo>
                  <a:pt x="f273" y="f274"/>
                </a:lnTo>
                <a:lnTo>
                  <a:pt x="f165" y="f275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6779363"/>
            <a:ext cx="12191996" cy="78519"/>
          </a:xfrm>
          <a:prstGeom prst="rect">
            <a:avLst/>
          </a:prstGeom>
          <a:solidFill>
            <a:srgbClr val="C00000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5LuBWxt8BE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AV MEDIA </a:t>
            </a:r>
            <a:br>
              <a:rPr lang="cs-CZ" b="1" dirty="0"/>
            </a:br>
            <a:r>
              <a:rPr lang="cs-CZ" b="1" dirty="0"/>
              <a:t>Moderní výuka jazyků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F8363D-3D9E-4306-B194-4727BCF7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6" y="2671139"/>
            <a:ext cx="4887427" cy="151572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F7FD980-CD28-440D-884A-5211732C540D}"/>
              </a:ext>
            </a:extLst>
          </p:cNvPr>
          <p:cNvSpPr txBox="1">
            <a:spLocks/>
          </p:cNvSpPr>
          <p:nvPr/>
        </p:nvSpPr>
        <p:spPr>
          <a:xfrm>
            <a:off x="768412" y="47904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/>
            <a:r>
              <a:rPr lang="cs-CZ" b="1" dirty="0"/>
              <a:t>..jak učit jazyk efektivně? </a:t>
            </a:r>
          </a:p>
        </p:txBody>
      </p:sp>
    </p:spTree>
    <p:extLst>
      <p:ext uri="{BB962C8B-B14F-4D97-AF65-F5344CB8AC3E}">
        <p14:creationId xmlns:p14="http://schemas.microsoft.com/office/powerpoint/2010/main" val="172812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1856978"/>
            <a:ext cx="5477142" cy="4116531"/>
          </a:xfrm>
        </p:spPr>
        <p:txBody>
          <a:bodyPr>
            <a:normAutofit/>
          </a:bodyPr>
          <a:lstStyle/>
          <a:p>
            <a:r>
              <a:rPr lang="cs-CZ" b="1" dirty="0"/>
              <a:t>- Mluvené slovo</a:t>
            </a:r>
            <a:br>
              <a:rPr lang="cs-CZ" b="1" dirty="0"/>
            </a:br>
            <a:r>
              <a:rPr lang="cs-CZ" b="1" dirty="0"/>
              <a:t>- Čtený Text</a:t>
            </a:r>
            <a:br>
              <a:rPr lang="cs-CZ" b="1" dirty="0"/>
            </a:br>
            <a:r>
              <a:rPr lang="cs-CZ" b="1" dirty="0"/>
              <a:t>- Psané písmo</a:t>
            </a:r>
            <a:br>
              <a:rPr lang="cs-CZ" b="1" dirty="0"/>
            </a:br>
            <a:r>
              <a:rPr lang="cs-CZ" b="1" dirty="0"/>
              <a:t>- Poslech a porozumění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F8363D-3D9E-4306-B194-4727BCF7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60" y="742015"/>
            <a:ext cx="2684830" cy="83263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F7FD980-CD28-440D-884A-5211732C540D}"/>
              </a:ext>
            </a:extLst>
          </p:cNvPr>
          <p:cNvSpPr txBox="1">
            <a:spLocks/>
          </p:cNvSpPr>
          <p:nvPr/>
        </p:nvSpPr>
        <p:spPr>
          <a:xfrm>
            <a:off x="838199" y="47904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/>
            <a:endParaRPr lang="cs-CZ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8A3532-BBF5-47C6-8F36-4382D1BA96CD}"/>
              </a:ext>
            </a:extLst>
          </p:cNvPr>
          <p:cNvSpPr txBox="1">
            <a:spLocks/>
          </p:cNvSpPr>
          <p:nvPr/>
        </p:nvSpPr>
        <p:spPr>
          <a:xfrm>
            <a:off x="6714858" y="1856978"/>
            <a:ext cx="5477142" cy="4116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cs-CZ" b="1" dirty="0"/>
              <a:t>Procvičuje celých 45 minut každý žák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81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1239120" cy="1325559"/>
          </a:xfrm>
        </p:spPr>
        <p:txBody>
          <a:bodyPr/>
          <a:lstStyle/>
          <a:p>
            <a:pPr algn="ctr"/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4" y="228317"/>
            <a:ext cx="4305370" cy="5764215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48" y="1865014"/>
            <a:ext cx="6153446" cy="45960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D9ABE1-77A5-47F4-9D67-47F050011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60" y="742015"/>
            <a:ext cx="2684830" cy="8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1239120" cy="1325559"/>
          </a:xfrm>
        </p:spPr>
        <p:txBody>
          <a:bodyPr/>
          <a:lstStyle/>
          <a:p>
            <a:pPr algn="ctr"/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96" y="2067574"/>
            <a:ext cx="6644436" cy="44252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" y="531870"/>
            <a:ext cx="5633524" cy="37520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CDDB98-76DB-472F-A5D8-616E73521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60" y="742015"/>
            <a:ext cx="2684830" cy="8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8669" r="12553" b="28065"/>
          <a:stretch/>
        </p:blipFill>
        <p:spPr>
          <a:xfrm>
            <a:off x="6182687" y="2701254"/>
            <a:ext cx="4753972" cy="1346780"/>
          </a:xfrm>
          <a:prstGeom prst="rect">
            <a:avLst/>
          </a:prstGeom>
        </p:spPr>
      </p:pic>
      <p:pic>
        <p:nvPicPr>
          <p:cNvPr id="5" name="Obrázek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3972">
            <a:off x="-1705790" y="-2659312"/>
            <a:ext cx="6123963" cy="10721133"/>
          </a:xfrm>
          <a:prstGeom prst="rect">
            <a:avLst/>
          </a:prstGeom>
          <a:solidFill>
            <a:scrgbClr r="0" g="0" b="0">
              <a:alpha val="0"/>
            </a:scrgbClr>
          </a:solidFill>
          <a:scene3d>
            <a:camera prst="isometricLeftDown"/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253" y="339962"/>
            <a:ext cx="11239120" cy="1325559"/>
          </a:xfrm>
        </p:spPr>
        <p:txBody>
          <a:bodyPr>
            <a:normAutofit/>
          </a:bodyPr>
          <a:lstStyle/>
          <a:p>
            <a:pPr algn="ctr"/>
            <a:br>
              <a:rPr lang="cs-CZ" dirty="0"/>
            </a:br>
            <a:r>
              <a:rPr lang="cs-CZ" b="1" dirty="0"/>
              <a:t>Od návrhu přes projekt až k realizaci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09" y="3374644"/>
            <a:ext cx="2143125" cy="214312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AF3C4F9-DF1F-42C8-A297-7BAC22190794}"/>
              </a:ext>
            </a:extLst>
          </p:cNvPr>
          <p:cNvSpPr/>
          <p:nvPr/>
        </p:nvSpPr>
        <p:spPr>
          <a:xfrm>
            <a:off x="7135738" y="5794049"/>
            <a:ext cx="3664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hlinkClick r:id="rId5"/>
              </a:rPr>
              <a:t>PODÍVEJTE SE SAMI...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493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AV MEDIA </a:t>
            </a:r>
            <a:br>
              <a:rPr lang="cs-CZ" b="1" dirty="0"/>
            </a:br>
            <a:r>
              <a:rPr lang="cs-CZ" b="1" dirty="0"/>
              <a:t>Moderní výuka jazyků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F8363D-3D9E-4306-B194-4727BCF7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6" y="2671139"/>
            <a:ext cx="4887427" cy="151572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F7FD980-CD28-440D-884A-5211732C540D}"/>
              </a:ext>
            </a:extLst>
          </p:cNvPr>
          <p:cNvSpPr txBox="1">
            <a:spLocks/>
          </p:cNvSpPr>
          <p:nvPr/>
        </p:nvSpPr>
        <p:spPr>
          <a:xfrm>
            <a:off x="1221340" y="458144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/>
            <a:r>
              <a:rPr lang="cs-CZ" b="1" dirty="0"/>
              <a:t>…děkuji</a:t>
            </a:r>
          </a:p>
        </p:txBody>
      </p:sp>
    </p:spTree>
    <p:extLst>
      <p:ext uri="{BB962C8B-B14F-4D97-AF65-F5344CB8AC3E}">
        <p14:creationId xmlns:p14="http://schemas.microsoft.com/office/powerpoint/2010/main" val="2641366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2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2" id="{27B1C476-9D0B-4742-BC3C-FF23B8B15FDD}" vid="{6D1F1FAC-17EB-4A98-9DAD-1356A0F380D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Motiv2</Template>
  <TotalTime>2050</TotalTime>
  <Words>25</Words>
  <Application>Microsoft Office PowerPoint</Application>
  <PresentationFormat>Širokoúhlá obrazovka</PresentationFormat>
  <Paragraphs>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Motiv2</vt:lpstr>
      <vt:lpstr>AV MEDIA  Moderní výuka jazyků </vt:lpstr>
      <vt:lpstr>- Mluvené slovo - Čtený Text - Psané písmo - Poslech a porozumění </vt:lpstr>
      <vt:lpstr>Prezentace aplikace PowerPoint</vt:lpstr>
      <vt:lpstr>Prezentace aplikace PowerPoint</vt:lpstr>
      <vt:lpstr> Od návrhu přes projekt až k realizaci</vt:lpstr>
      <vt:lpstr>AV MEDIA  Moderní výuka jazyků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Pronájmy 2017+</dc:title>
  <dc:creator>Jan Kubinec</dc:creator>
  <cp:lastModifiedBy>Hanuš Horák</cp:lastModifiedBy>
  <cp:revision>67</cp:revision>
  <cp:lastPrinted>2016-06-14T09:01:09Z</cp:lastPrinted>
  <dcterms:created xsi:type="dcterms:W3CDTF">2016-05-24T07:53:31Z</dcterms:created>
  <dcterms:modified xsi:type="dcterms:W3CDTF">2017-11-16T09:56:40Z</dcterms:modified>
</cp:coreProperties>
</file>